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6" r:id="rId4"/>
    <p:sldId id="272" r:id="rId5"/>
    <p:sldId id="273" r:id="rId6"/>
    <p:sldId id="275" r:id="rId7"/>
    <p:sldId id="261" r:id="rId8"/>
    <p:sldId id="269" r:id="rId9"/>
    <p:sldId id="268" r:id="rId10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C"/>
    <a:srgbClr val="C00000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>
      <p:cViewPr varScale="1">
        <p:scale>
          <a:sx n="44" d="100"/>
          <a:sy n="44" d="100"/>
        </p:scale>
        <p:origin x="40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9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jaji rosejaji" userId="b634aa73677ed7cc" providerId="LiveId" clId="{5319F79A-1B21-49A4-9391-2AB970739CF5}"/>
    <pc:docChg chg="custSel modSld">
      <pc:chgData name="rosejaji rosejaji" userId="b634aa73677ed7cc" providerId="LiveId" clId="{5319F79A-1B21-49A4-9391-2AB970739CF5}" dt="2024-02-13T14:39:34.619" v="1350" actId="14100"/>
      <pc:docMkLst>
        <pc:docMk/>
      </pc:docMkLst>
      <pc:sldChg chg="modSp mod">
        <pc:chgData name="rosejaji rosejaji" userId="b634aa73677ed7cc" providerId="LiveId" clId="{5319F79A-1B21-49A4-9391-2AB970739CF5}" dt="2024-02-13T14:26:21.072" v="1126" actId="20577"/>
        <pc:sldMkLst>
          <pc:docMk/>
          <pc:sldMk cId="0" sldId="256"/>
        </pc:sldMkLst>
        <pc:spChg chg="mod">
          <ac:chgData name="rosejaji rosejaji" userId="b634aa73677ed7cc" providerId="LiveId" clId="{5319F79A-1B21-49A4-9391-2AB970739CF5}" dt="2024-02-13T14:26:21.072" v="1126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rosejaji rosejaji" userId="b634aa73677ed7cc" providerId="LiveId" clId="{5319F79A-1B21-49A4-9391-2AB970739CF5}" dt="2024-02-13T13:58:54.595" v="791" actId="20577"/>
          <ac:spMkLst>
            <pc:docMk/>
            <pc:sldMk cId="0" sldId="256"/>
            <ac:spMk id="5" creationId="{8DB9F3AF-958D-C447-80A7-0D58C77572A1}"/>
          </ac:spMkLst>
        </pc:spChg>
      </pc:sldChg>
      <pc:sldChg chg="modSp mod">
        <pc:chgData name="rosejaji rosejaji" userId="b634aa73677ed7cc" providerId="LiveId" clId="{5319F79A-1B21-49A4-9391-2AB970739CF5}" dt="2024-02-13T13:43:09.069" v="355" actId="20577"/>
        <pc:sldMkLst>
          <pc:docMk/>
          <pc:sldMk cId="0" sldId="257"/>
        </pc:sldMkLst>
        <pc:spChg chg="mod">
          <ac:chgData name="rosejaji rosejaji" userId="b634aa73677ed7cc" providerId="LiveId" clId="{5319F79A-1B21-49A4-9391-2AB970739CF5}" dt="2024-02-13T13:43:09.069" v="355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rosejaji rosejaji" userId="b634aa73677ed7cc" providerId="LiveId" clId="{5319F79A-1B21-49A4-9391-2AB970739CF5}" dt="2024-02-13T13:42:26.694" v="346" actId="20577"/>
          <ac:spMkLst>
            <pc:docMk/>
            <pc:sldMk cId="0" sldId="257"/>
            <ac:spMk id="15" creationId="{00000000-0000-0000-0000-000000000000}"/>
          </ac:spMkLst>
        </pc:spChg>
      </pc:sldChg>
      <pc:sldChg chg="modSp mod">
        <pc:chgData name="rosejaji rosejaji" userId="b634aa73677ed7cc" providerId="LiveId" clId="{5319F79A-1B21-49A4-9391-2AB970739CF5}" dt="2024-02-13T13:51:22.096" v="654" actId="21"/>
        <pc:sldMkLst>
          <pc:docMk/>
          <pc:sldMk cId="0" sldId="260"/>
        </pc:sldMkLst>
        <pc:spChg chg="mod">
          <ac:chgData name="rosejaji rosejaji" userId="b634aa73677ed7cc" providerId="LiveId" clId="{5319F79A-1B21-49A4-9391-2AB970739CF5}" dt="2024-02-13T13:51:22.096" v="654" actId="21"/>
          <ac:spMkLst>
            <pc:docMk/>
            <pc:sldMk cId="0" sldId="260"/>
            <ac:spMk id="16" creationId="{00000000-0000-0000-0000-000000000000}"/>
          </ac:spMkLst>
        </pc:spChg>
      </pc:sldChg>
      <pc:sldChg chg="modSp mod">
        <pc:chgData name="rosejaji rosejaji" userId="b634aa73677ed7cc" providerId="LiveId" clId="{5319F79A-1B21-49A4-9391-2AB970739CF5}" dt="2024-02-13T14:10:57.236" v="1105" actId="20577"/>
        <pc:sldMkLst>
          <pc:docMk/>
          <pc:sldMk cId="0" sldId="261"/>
        </pc:sldMkLst>
        <pc:spChg chg="mod">
          <ac:chgData name="rosejaji rosejaji" userId="b634aa73677ed7cc" providerId="LiveId" clId="{5319F79A-1B21-49A4-9391-2AB970739CF5}" dt="2024-02-13T14:10:26.942" v="1092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rosejaji rosejaji" userId="b634aa73677ed7cc" providerId="LiveId" clId="{5319F79A-1B21-49A4-9391-2AB970739CF5}" dt="2024-02-13T14:10:57.236" v="1105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rosejaji rosejaji" userId="b634aa73677ed7cc" providerId="LiveId" clId="{5319F79A-1B21-49A4-9391-2AB970739CF5}" dt="2024-02-13T14:39:34.619" v="1350" actId="14100"/>
        <pc:sldMkLst>
          <pc:docMk/>
          <pc:sldMk cId="1535415781" sldId="269"/>
        </pc:sldMkLst>
        <pc:spChg chg="mod">
          <ac:chgData name="rosejaji rosejaji" userId="b634aa73677ed7cc" providerId="LiveId" clId="{5319F79A-1B21-49A4-9391-2AB970739CF5}" dt="2024-02-13T14:39:34.619" v="1350" actId="14100"/>
          <ac:spMkLst>
            <pc:docMk/>
            <pc:sldMk cId="1535415781" sldId="269"/>
            <ac:spMk id="2" creationId="{00000000-0000-0000-0000-000000000000}"/>
          </ac:spMkLst>
        </pc:spChg>
      </pc:sldChg>
      <pc:sldChg chg="modSp mod">
        <pc:chgData name="rosejaji rosejaji" userId="b634aa73677ed7cc" providerId="LiveId" clId="{5319F79A-1B21-49A4-9391-2AB970739CF5}" dt="2024-02-13T13:44:59.732" v="384" actId="20577"/>
        <pc:sldMkLst>
          <pc:docMk/>
          <pc:sldMk cId="279079154" sldId="272"/>
        </pc:sldMkLst>
        <pc:spChg chg="mod">
          <ac:chgData name="rosejaji rosejaji" userId="b634aa73677ed7cc" providerId="LiveId" clId="{5319F79A-1B21-49A4-9391-2AB970739CF5}" dt="2024-02-13T13:44:59.732" v="384" actId="20577"/>
          <ac:spMkLst>
            <pc:docMk/>
            <pc:sldMk cId="279079154" sldId="272"/>
            <ac:spMk id="3" creationId="{00000000-0000-0000-0000-000000000000}"/>
          </ac:spMkLst>
        </pc:spChg>
      </pc:sldChg>
      <pc:sldChg chg="modSp mod">
        <pc:chgData name="rosejaji rosejaji" userId="b634aa73677ed7cc" providerId="LiveId" clId="{5319F79A-1B21-49A4-9391-2AB970739CF5}" dt="2024-02-13T13:57:55.280" v="785" actId="5793"/>
        <pc:sldMkLst>
          <pc:docMk/>
          <pc:sldMk cId="4228572856" sldId="275"/>
        </pc:sldMkLst>
        <pc:spChg chg="mod">
          <ac:chgData name="rosejaji rosejaji" userId="b634aa73677ed7cc" providerId="LiveId" clId="{5319F79A-1B21-49A4-9391-2AB970739CF5}" dt="2024-02-13T13:57:55.280" v="785" actId="5793"/>
          <ac:spMkLst>
            <pc:docMk/>
            <pc:sldMk cId="4228572856" sldId="275"/>
            <ac:spMk id="2" creationId="{00000000-0000-0000-0000-000000000000}"/>
          </ac:spMkLst>
        </pc:spChg>
        <pc:spChg chg="mod">
          <ac:chgData name="rosejaji rosejaji" userId="b634aa73677ed7cc" providerId="LiveId" clId="{5319F79A-1B21-49A4-9391-2AB970739CF5}" dt="2024-02-13T13:54:53.557" v="712" actId="20577"/>
          <ac:spMkLst>
            <pc:docMk/>
            <pc:sldMk cId="4228572856" sldId="27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37FA673-D04B-F44A-8671-75E1B2235D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A000A0-82F9-A446-B6D4-F9273C3493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3D3A-6BF0-0A48-A0AF-8E44C35B201D}" type="datetimeFigureOut">
              <a:rPr lang="de-DE" smtClean="0"/>
              <a:t>27.03.2024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07207A-23B7-AB46-86E8-C57E9B412D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663E80-3D1E-F242-9C0F-06A24C486B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CA5F8-9415-B640-A355-7CB1EDB24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61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BD5AD-675E-804B-BDB3-314B000BEBA5}" type="datetimeFigureOut">
              <a:rPr lang="de-DE" smtClean="0"/>
              <a:t>27.03.2024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DD23C-A981-1648-9850-8A44C362FB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33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84" Type="http://schemas.openxmlformats.org/officeDocument/2006/relationships/image" Target="../media/image85.png"/><Relationship Id="rId16" Type="http://schemas.openxmlformats.org/officeDocument/2006/relationships/image" Target="../media/image17.png"/><Relationship Id="rId11" Type="http://schemas.openxmlformats.org/officeDocument/2006/relationships/image" Target="../media/image12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74" Type="http://schemas.openxmlformats.org/officeDocument/2006/relationships/image" Target="../media/image75.png"/><Relationship Id="rId79" Type="http://schemas.openxmlformats.org/officeDocument/2006/relationships/image" Target="../media/image80.png"/><Relationship Id="rId5" Type="http://schemas.openxmlformats.org/officeDocument/2006/relationships/image" Target="../media/image6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77" Type="http://schemas.openxmlformats.org/officeDocument/2006/relationships/image" Target="../media/image78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72" Type="http://schemas.openxmlformats.org/officeDocument/2006/relationships/image" Target="../media/image73.png"/><Relationship Id="rId80" Type="http://schemas.openxmlformats.org/officeDocument/2006/relationships/image" Target="../media/image81.png"/><Relationship Id="rId85" Type="http://schemas.openxmlformats.org/officeDocument/2006/relationships/image" Target="../media/image86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70" Type="http://schemas.openxmlformats.org/officeDocument/2006/relationships/image" Target="../media/image71.png"/><Relationship Id="rId75" Type="http://schemas.openxmlformats.org/officeDocument/2006/relationships/image" Target="../media/image76.png"/><Relationship Id="rId83" Type="http://schemas.openxmlformats.org/officeDocument/2006/relationships/image" Target="../media/image84.png"/><Relationship Id="rId88" Type="http://schemas.openxmlformats.org/officeDocument/2006/relationships/image" Target="../media/image8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73" Type="http://schemas.openxmlformats.org/officeDocument/2006/relationships/image" Target="../media/image74.png"/><Relationship Id="rId78" Type="http://schemas.openxmlformats.org/officeDocument/2006/relationships/image" Target="../media/image79.png"/><Relationship Id="rId81" Type="http://schemas.openxmlformats.org/officeDocument/2006/relationships/image" Target="../media/image82.png"/><Relationship Id="rId86" Type="http://schemas.openxmlformats.org/officeDocument/2006/relationships/image" Target="../media/image87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Relationship Id="rId34" Type="http://schemas.openxmlformats.org/officeDocument/2006/relationships/image" Target="../media/image35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6" Type="http://schemas.openxmlformats.org/officeDocument/2006/relationships/image" Target="../media/image77.png"/><Relationship Id="rId7" Type="http://schemas.openxmlformats.org/officeDocument/2006/relationships/image" Target="../media/image8.png"/><Relationship Id="rId71" Type="http://schemas.openxmlformats.org/officeDocument/2006/relationships/image" Target="../media/image72.png"/><Relationship Id="rId2" Type="http://schemas.openxmlformats.org/officeDocument/2006/relationships/image" Target="../media/image3.png"/><Relationship Id="rId29" Type="http://schemas.openxmlformats.org/officeDocument/2006/relationships/image" Target="../media/image30.png"/><Relationship Id="rId24" Type="http://schemas.openxmlformats.org/officeDocument/2006/relationships/image" Target="../media/image25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66" Type="http://schemas.openxmlformats.org/officeDocument/2006/relationships/image" Target="../media/image67.png"/><Relationship Id="rId87" Type="http://schemas.openxmlformats.org/officeDocument/2006/relationships/image" Target="../media/image88.png"/><Relationship Id="rId61" Type="http://schemas.openxmlformats.org/officeDocument/2006/relationships/image" Target="../media/image62.png"/><Relationship Id="rId82" Type="http://schemas.openxmlformats.org/officeDocument/2006/relationships/image" Target="../media/image8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ieren 153">
            <a:extLst>
              <a:ext uri="{FF2B5EF4-FFF2-40B4-BE49-F238E27FC236}">
                <a16:creationId xmlns:a16="http://schemas.microsoft.com/office/drawing/2014/main" id="{2BEE5989-2484-6B43-8AE2-07AC7B8F6EA0}"/>
              </a:ext>
            </a:extLst>
          </p:cNvPr>
          <p:cNvGrpSpPr/>
          <p:nvPr userDrawn="1"/>
        </p:nvGrpSpPr>
        <p:grpSpPr>
          <a:xfrm>
            <a:off x="12325271" y="9497016"/>
            <a:ext cx="6962432" cy="995192"/>
            <a:chOff x="12325271" y="9497016"/>
            <a:chExt cx="6962432" cy="995192"/>
          </a:xfrm>
        </p:grpSpPr>
        <p:sp>
          <p:nvSpPr>
            <p:cNvPr id="155" name="object 102">
              <a:extLst>
                <a:ext uri="{FF2B5EF4-FFF2-40B4-BE49-F238E27FC236}">
                  <a16:creationId xmlns:a16="http://schemas.microsoft.com/office/drawing/2014/main" id="{C3FC9FAF-25CF-B24F-A858-7B6E34364054}"/>
                </a:ext>
              </a:extLst>
            </p:cNvPr>
            <p:cNvSpPr/>
            <p:nvPr/>
          </p:nvSpPr>
          <p:spPr>
            <a:xfrm>
              <a:off x="13520029" y="9508494"/>
              <a:ext cx="195580" cy="968375"/>
            </a:xfrm>
            <a:custGeom>
              <a:avLst/>
              <a:gdLst/>
              <a:ahLst/>
              <a:cxnLst/>
              <a:rect l="l" t="t" r="r" b="b"/>
              <a:pathLst>
                <a:path w="195580" h="968375">
                  <a:moveTo>
                    <a:pt x="182999" y="0"/>
                  </a:moveTo>
                  <a:lnTo>
                    <a:pt x="11973" y="0"/>
                  </a:lnTo>
                  <a:lnTo>
                    <a:pt x="8062" y="1622"/>
                  </a:lnTo>
                  <a:lnTo>
                    <a:pt x="1602" y="8083"/>
                  </a:lnTo>
                  <a:lnTo>
                    <a:pt x="0" y="11994"/>
                  </a:lnTo>
                  <a:lnTo>
                    <a:pt x="0" y="956075"/>
                  </a:lnTo>
                  <a:lnTo>
                    <a:pt x="1602" y="959986"/>
                  </a:lnTo>
                  <a:lnTo>
                    <a:pt x="4842" y="963206"/>
                  </a:lnTo>
                  <a:lnTo>
                    <a:pt x="8062" y="966447"/>
                  </a:lnTo>
                  <a:lnTo>
                    <a:pt x="11973" y="968049"/>
                  </a:lnTo>
                  <a:lnTo>
                    <a:pt x="182999" y="968049"/>
                  </a:lnTo>
                  <a:lnTo>
                    <a:pt x="186910" y="966447"/>
                  </a:lnTo>
                  <a:lnTo>
                    <a:pt x="193371" y="959986"/>
                  </a:lnTo>
                  <a:lnTo>
                    <a:pt x="194994" y="956075"/>
                  </a:lnTo>
                  <a:lnTo>
                    <a:pt x="194994" y="11994"/>
                  </a:lnTo>
                  <a:lnTo>
                    <a:pt x="193371" y="8083"/>
                  </a:lnTo>
                  <a:lnTo>
                    <a:pt x="186910" y="1622"/>
                  </a:lnTo>
                  <a:lnTo>
                    <a:pt x="182999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03">
              <a:extLst>
                <a:ext uri="{FF2B5EF4-FFF2-40B4-BE49-F238E27FC236}">
                  <a16:creationId xmlns:a16="http://schemas.microsoft.com/office/drawing/2014/main" id="{6C8AC7FC-2AF8-8341-95EC-6370163DA383}"/>
                </a:ext>
              </a:extLst>
            </p:cNvPr>
            <p:cNvSpPr/>
            <p:nvPr/>
          </p:nvSpPr>
          <p:spPr>
            <a:xfrm>
              <a:off x="13892530" y="9508493"/>
              <a:ext cx="708660" cy="968375"/>
            </a:xfrm>
            <a:custGeom>
              <a:avLst/>
              <a:gdLst/>
              <a:ahLst/>
              <a:cxnLst/>
              <a:rect l="l" t="t" r="r" b="b"/>
              <a:pathLst>
                <a:path w="708659" h="968375">
                  <a:moveTo>
                    <a:pt x="362324" y="0"/>
                  </a:moveTo>
                  <a:lnTo>
                    <a:pt x="11968" y="0"/>
                  </a:lnTo>
                  <a:lnTo>
                    <a:pt x="8057" y="1622"/>
                  </a:lnTo>
                  <a:lnTo>
                    <a:pt x="1596" y="8083"/>
                  </a:lnTo>
                  <a:lnTo>
                    <a:pt x="0" y="11994"/>
                  </a:lnTo>
                  <a:lnTo>
                    <a:pt x="0" y="956075"/>
                  </a:lnTo>
                  <a:lnTo>
                    <a:pt x="1596" y="959986"/>
                  </a:lnTo>
                  <a:lnTo>
                    <a:pt x="4837" y="963206"/>
                  </a:lnTo>
                  <a:lnTo>
                    <a:pt x="8057" y="966447"/>
                  </a:lnTo>
                  <a:lnTo>
                    <a:pt x="11968" y="968049"/>
                  </a:lnTo>
                  <a:lnTo>
                    <a:pt x="362324" y="968049"/>
                  </a:lnTo>
                  <a:lnTo>
                    <a:pt x="412582" y="965759"/>
                  </a:lnTo>
                  <a:lnTo>
                    <a:pt x="459643" y="958889"/>
                  </a:lnTo>
                  <a:lnTo>
                    <a:pt x="503507" y="947437"/>
                  </a:lnTo>
                  <a:lnTo>
                    <a:pt x="544177" y="931400"/>
                  </a:lnTo>
                  <a:lnTo>
                    <a:pt x="581034" y="911224"/>
                  </a:lnTo>
                  <a:lnTo>
                    <a:pt x="613489" y="887325"/>
                  </a:lnTo>
                  <a:lnTo>
                    <a:pt x="641540" y="859707"/>
                  </a:lnTo>
                  <a:lnTo>
                    <a:pt x="665183" y="828372"/>
                  </a:lnTo>
                  <a:lnTo>
                    <a:pt x="680222" y="800713"/>
                  </a:lnTo>
                  <a:lnTo>
                    <a:pt x="197281" y="800713"/>
                  </a:lnTo>
                  <a:lnTo>
                    <a:pt x="194988" y="798425"/>
                  </a:lnTo>
                  <a:lnTo>
                    <a:pt x="194988" y="169644"/>
                  </a:lnTo>
                  <a:lnTo>
                    <a:pt x="197281" y="167335"/>
                  </a:lnTo>
                  <a:lnTo>
                    <a:pt x="680222" y="167335"/>
                  </a:lnTo>
                  <a:lnTo>
                    <a:pt x="665183" y="139676"/>
                  </a:lnTo>
                  <a:lnTo>
                    <a:pt x="641540" y="108344"/>
                  </a:lnTo>
                  <a:lnTo>
                    <a:pt x="613489" y="80731"/>
                  </a:lnTo>
                  <a:lnTo>
                    <a:pt x="581034" y="56833"/>
                  </a:lnTo>
                  <a:lnTo>
                    <a:pt x="544177" y="36648"/>
                  </a:lnTo>
                  <a:lnTo>
                    <a:pt x="503507" y="20620"/>
                  </a:lnTo>
                  <a:lnTo>
                    <a:pt x="459643" y="9167"/>
                  </a:lnTo>
                  <a:lnTo>
                    <a:pt x="412582" y="2292"/>
                  </a:lnTo>
                  <a:lnTo>
                    <a:pt x="362324" y="0"/>
                  </a:lnTo>
                  <a:close/>
                </a:path>
                <a:path w="708659" h="968375">
                  <a:moveTo>
                    <a:pt x="680222" y="167335"/>
                  </a:moveTo>
                  <a:lnTo>
                    <a:pt x="367857" y="167335"/>
                  </a:lnTo>
                  <a:lnTo>
                    <a:pt x="399360" y="170016"/>
                  </a:lnTo>
                  <a:lnTo>
                    <a:pt x="427494" y="178058"/>
                  </a:lnTo>
                  <a:lnTo>
                    <a:pt x="473650" y="210208"/>
                  </a:lnTo>
                  <a:lnTo>
                    <a:pt x="503210" y="260344"/>
                  </a:lnTo>
                  <a:lnTo>
                    <a:pt x="513062" y="324990"/>
                  </a:lnTo>
                  <a:lnTo>
                    <a:pt x="513062" y="643064"/>
                  </a:lnTo>
                  <a:lnTo>
                    <a:pt x="502169" y="707720"/>
                  </a:lnTo>
                  <a:lnTo>
                    <a:pt x="472268" y="757840"/>
                  </a:lnTo>
                  <a:lnTo>
                    <a:pt x="426797" y="789998"/>
                  </a:lnTo>
                  <a:lnTo>
                    <a:pt x="369240" y="800713"/>
                  </a:lnTo>
                  <a:lnTo>
                    <a:pt x="680222" y="800713"/>
                  </a:lnTo>
                  <a:lnTo>
                    <a:pt x="683935" y="793885"/>
                  </a:lnTo>
                  <a:lnTo>
                    <a:pt x="697334" y="756805"/>
                  </a:lnTo>
                  <a:lnTo>
                    <a:pt x="705375" y="717132"/>
                  </a:lnTo>
                  <a:lnTo>
                    <a:pt x="708056" y="674864"/>
                  </a:lnTo>
                  <a:lnTo>
                    <a:pt x="708056" y="293179"/>
                  </a:lnTo>
                  <a:lnTo>
                    <a:pt x="705375" y="250914"/>
                  </a:lnTo>
                  <a:lnTo>
                    <a:pt x="697334" y="211242"/>
                  </a:lnTo>
                  <a:lnTo>
                    <a:pt x="683935" y="174163"/>
                  </a:lnTo>
                  <a:lnTo>
                    <a:pt x="680222" y="167335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04">
              <a:extLst>
                <a:ext uri="{FF2B5EF4-FFF2-40B4-BE49-F238E27FC236}">
                  <a16:creationId xmlns:a16="http://schemas.microsoft.com/office/drawing/2014/main" id="{2B2367C5-9E43-D044-B9C0-1764FAB61BC7}"/>
                </a:ext>
              </a:extLst>
            </p:cNvPr>
            <p:cNvSpPr/>
            <p:nvPr/>
          </p:nvSpPr>
          <p:spPr>
            <a:xfrm>
              <a:off x="14733258" y="9497428"/>
              <a:ext cx="728980" cy="994410"/>
            </a:xfrm>
            <a:custGeom>
              <a:avLst/>
              <a:gdLst/>
              <a:ahLst/>
              <a:cxnLst/>
              <a:rect l="l" t="t" r="r" b="b"/>
              <a:pathLst>
                <a:path w="728980" h="994409">
                  <a:moveTo>
                    <a:pt x="363706" y="0"/>
                  </a:moveTo>
                  <a:lnTo>
                    <a:pt x="311368" y="2723"/>
                  </a:lnTo>
                  <a:lnTo>
                    <a:pt x="262228" y="10891"/>
                  </a:lnTo>
                  <a:lnTo>
                    <a:pt x="216289" y="24505"/>
                  </a:lnTo>
                  <a:lnTo>
                    <a:pt x="173554" y="43564"/>
                  </a:lnTo>
                  <a:lnTo>
                    <a:pt x="134698" y="67549"/>
                  </a:lnTo>
                  <a:lnTo>
                    <a:pt x="100426" y="95943"/>
                  </a:lnTo>
                  <a:lnTo>
                    <a:pt x="70739" y="128744"/>
                  </a:lnTo>
                  <a:lnTo>
                    <a:pt x="45632" y="165953"/>
                  </a:lnTo>
                  <a:lnTo>
                    <a:pt x="25667" y="206835"/>
                  </a:lnTo>
                  <a:lnTo>
                    <a:pt x="11407" y="250658"/>
                  </a:lnTo>
                  <a:lnTo>
                    <a:pt x="2851" y="297420"/>
                  </a:lnTo>
                  <a:lnTo>
                    <a:pt x="79" y="345732"/>
                  </a:lnTo>
                  <a:lnTo>
                    <a:pt x="0" y="643064"/>
                  </a:lnTo>
                  <a:lnTo>
                    <a:pt x="2859" y="693456"/>
                  </a:lnTo>
                  <a:lnTo>
                    <a:pt x="11407" y="740734"/>
                  </a:lnTo>
                  <a:lnTo>
                    <a:pt x="25667" y="785031"/>
                  </a:lnTo>
                  <a:lnTo>
                    <a:pt x="45632" y="826299"/>
                  </a:lnTo>
                  <a:lnTo>
                    <a:pt x="70739" y="863862"/>
                  </a:lnTo>
                  <a:lnTo>
                    <a:pt x="100426" y="897009"/>
                  </a:lnTo>
                  <a:lnTo>
                    <a:pt x="134698" y="925744"/>
                  </a:lnTo>
                  <a:lnTo>
                    <a:pt x="173554" y="950070"/>
                  </a:lnTo>
                  <a:lnTo>
                    <a:pt x="216289" y="969429"/>
                  </a:lnTo>
                  <a:lnTo>
                    <a:pt x="262228" y="983259"/>
                  </a:lnTo>
                  <a:lnTo>
                    <a:pt x="311368" y="991558"/>
                  </a:lnTo>
                  <a:lnTo>
                    <a:pt x="363706" y="994325"/>
                  </a:lnTo>
                  <a:lnTo>
                    <a:pt x="416639" y="991602"/>
                  </a:lnTo>
                  <a:lnTo>
                    <a:pt x="466207" y="983434"/>
                  </a:lnTo>
                  <a:lnTo>
                    <a:pt x="512407" y="969820"/>
                  </a:lnTo>
                  <a:lnTo>
                    <a:pt x="555239" y="950761"/>
                  </a:lnTo>
                  <a:lnTo>
                    <a:pt x="594085" y="926691"/>
                  </a:lnTo>
                  <a:lnTo>
                    <a:pt x="628357" y="898040"/>
                  </a:lnTo>
                  <a:lnTo>
                    <a:pt x="658051" y="864807"/>
                  </a:lnTo>
                  <a:lnTo>
                    <a:pt x="683162" y="826990"/>
                  </a:lnTo>
                  <a:lnTo>
                    <a:pt x="363706" y="826990"/>
                  </a:lnTo>
                  <a:lnTo>
                    <a:pt x="327529" y="823967"/>
                  </a:lnTo>
                  <a:lnTo>
                    <a:pt x="266335" y="799770"/>
                  </a:lnTo>
                  <a:lnTo>
                    <a:pt x="221042" y="752403"/>
                  </a:lnTo>
                  <a:lnTo>
                    <a:pt x="197882" y="688096"/>
                  </a:lnTo>
                  <a:lnTo>
                    <a:pt x="194988" y="649974"/>
                  </a:lnTo>
                  <a:lnTo>
                    <a:pt x="194988" y="345732"/>
                  </a:lnTo>
                  <a:lnTo>
                    <a:pt x="197882" y="307580"/>
                  </a:lnTo>
                  <a:lnTo>
                    <a:pt x="221042" y="242927"/>
                  </a:lnTo>
                  <a:lnTo>
                    <a:pt x="266335" y="194957"/>
                  </a:lnTo>
                  <a:lnTo>
                    <a:pt x="327529" y="170405"/>
                  </a:lnTo>
                  <a:lnTo>
                    <a:pt x="363706" y="167335"/>
                  </a:lnTo>
                  <a:lnTo>
                    <a:pt x="683837" y="167335"/>
                  </a:lnTo>
                  <a:lnTo>
                    <a:pt x="683162" y="165953"/>
                  </a:lnTo>
                  <a:lnTo>
                    <a:pt x="658051" y="128744"/>
                  </a:lnTo>
                  <a:lnTo>
                    <a:pt x="628357" y="95943"/>
                  </a:lnTo>
                  <a:lnTo>
                    <a:pt x="594085" y="67549"/>
                  </a:lnTo>
                  <a:lnTo>
                    <a:pt x="555239" y="43564"/>
                  </a:lnTo>
                  <a:lnTo>
                    <a:pt x="512407" y="24505"/>
                  </a:lnTo>
                  <a:lnTo>
                    <a:pt x="466207" y="10891"/>
                  </a:lnTo>
                  <a:lnTo>
                    <a:pt x="416639" y="2723"/>
                  </a:lnTo>
                  <a:lnTo>
                    <a:pt x="363706" y="0"/>
                  </a:lnTo>
                  <a:close/>
                </a:path>
                <a:path w="728980" h="994409">
                  <a:moveTo>
                    <a:pt x="683837" y="167335"/>
                  </a:moveTo>
                  <a:lnTo>
                    <a:pt x="363706" y="167335"/>
                  </a:lnTo>
                  <a:lnTo>
                    <a:pt x="400477" y="170405"/>
                  </a:lnTo>
                  <a:lnTo>
                    <a:pt x="433362" y="179614"/>
                  </a:lnTo>
                  <a:lnTo>
                    <a:pt x="487477" y="216427"/>
                  </a:lnTo>
                  <a:lnTo>
                    <a:pt x="522218" y="273311"/>
                  </a:lnTo>
                  <a:lnTo>
                    <a:pt x="533800" y="345732"/>
                  </a:lnTo>
                  <a:lnTo>
                    <a:pt x="533800" y="649974"/>
                  </a:lnTo>
                  <a:lnTo>
                    <a:pt x="530860" y="688096"/>
                  </a:lnTo>
                  <a:lnTo>
                    <a:pt x="507349" y="752403"/>
                  </a:lnTo>
                  <a:lnTo>
                    <a:pt x="461456" y="799770"/>
                  </a:lnTo>
                  <a:lnTo>
                    <a:pt x="399915" y="823967"/>
                  </a:lnTo>
                  <a:lnTo>
                    <a:pt x="363706" y="826990"/>
                  </a:lnTo>
                  <a:lnTo>
                    <a:pt x="683162" y="826990"/>
                  </a:lnTo>
                  <a:lnTo>
                    <a:pt x="703127" y="785424"/>
                  </a:lnTo>
                  <a:lnTo>
                    <a:pt x="717387" y="740911"/>
                  </a:lnTo>
                  <a:lnTo>
                    <a:pt x="725945" y="693411"/>
                  </a:lnTo>
                  <a:lnTo>
                    <a:pt x="728794" y="643064"/>
                  </a:lnTo>
                  <a:lnTo>
                    <a:pt x="728714" y="345732"/>
                  </a:lnTo>
                  <a:lnTo>
                    <a:pt x="725942" y="297420"/>
                  </a:lnTo>
                  <a:lnTo>
                    <a:pt x="717387" y="250658"/>
                  </a:lnTo>
                  <a:lnTo>
                    <a:pt x="703127" y="206835"/>
                  </a:lnTo>
                  <a:lnTo>
                    <a:pt x="683837" y="167335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05">
              <a:extLst>
                <a:ext uri="{FF2B5EF4-FFF2-40B4-BE49-F238E27FC236}">
                  <a16:creationId xmlns:a16="http://schemas.microsoft.com/office/drawing/2014/main" id="{D0A67038-86FE-E24A-8605-D3CF7927BC84}"/>
                </a:ext>
              </a:extLst>
            </p:cNvPr>
            <p:cNvSpPr/>
            <p:nvPr/>
          </p:nvSpPr>
          <p:spPr>
            <a:xfrm>
              <a:off x="15583627" y="9497431"/>
              <a:ext cx="720725" cy="990600"/>
            </a:xfrm>
            <a:custGeom>
              <a:avLst/>
              <a:gdLst/>
              <a:ahLst/>
              <a:cxnLst/>
              <a:rect l="l" t="t" r="r" b="b"/>
              <a:pathLst>
                <a:path w="720725" h="990600">
                  <a:moveTo>
                    <a:pt x="351266" y="0"/>
                  </a:moveTo>
                  <a:lnTo>
                    <a:pt x="302948" y="2074"/>
                  </a:lnTo>
                  <a:lnTo>
                    <a:pt x="257568" y="8296"/>
                  </a:lnTo>
                  <a:lnTo>
                    <a:pt x="215128" y="18667"/>
                  </a:lnTo>
                  <a:lnTo>
                    <a:pt x="175633" y="33187"/>
                  </a:lnTo>
                  <a:lnTo>
                    <a:pt x="139674" y="51597"/>
                  </a:lnTo>
                  <a:lnTo>
                    <a:pt x="107864" y="73638"/>
                  </a:lnTo>
                  <a:lnTo>
                    <a:pt x="56705" y="128613"/>
                  </a:lnTo>
                  <a:lnTo>
                    <a:pt x="24547" y="196029"/>
                  </a:lnTo>
                  <a:lnTo>
                    <a:pt x="16510" y="233627"/>
                  </a:lnTo>
                  <a:lnTo>
                    <a:pt x="13832" y="273818"/>
                  </a:lnTo>
                  <a:lnTo>
                    <a:pt x="16554" y="314319"/>
                  </a:lnTo>
                  <a:lnTo>
                    <a:pt x="38333" y="385195"/>
                  </a:lnTo>
                  <a:lnTo>
                    <a:pt x="80468" y="442753"/>
                  </a:lnTo>
                  <a:lnTo>
                    <a:pt x="134403" y="488041"/>
                  </a:lnTo>
                  <a:lnTo>
                    <a:pt x="199184" y="522658"/>
                  </a:lnTo>
                  <a:lnTo>
                    <a:pt x="236652" y="538997"/>
                  </a:lnTo>
                  <a:lnTo>
                    <a:pt x="277665" y="555160"/>
                  </a:lnTo>
                  <a:lnTo>
                    <a:pt x="322225" y="571144"/>
                  </a:lnTo>
                  <a:lnTo>
                    <a:pt x="360902" y="585540"/>
                  </a:lnTo>
                  <a:lnTo>
                    <a:pt x="421400" y="609397"/>
                  </a:lnTo>
                  <a:lnTo>
                    <a:pt x="461246" y="627853"/>
                  </a:lnTo>
                  <a:lnTo>
                    <a:pt x="503387" y="658964"/>
                  </a:lnTo>
                  <a:lnTo>
                    <a:pt x="524128" y="699024"/>
                  </a:lnTo>
                  <a:lnTo>
                    <a:pt x="525512" y="714972"/>
                  </a:lnTo>
                  <a:lnTo>
                    <a:pt x="523264" y="736883"/>
                  </a:lnTo>
                  <a:lnTo>
                    <a:pt x="505285" y="775259"/>
                  </a:lnTo>
                  <a:lnTo>
                    <a:pt x="469239" y="805337"/>
                  </a:lnTo>
                  <a:lnTo>
                    <a:pt x="414614" y="820894"/>
                  </a:lnTo>
                  <a:lnTo>
                    <a:pt x="380307" y="822838"/>
                  </a:lnTo>
                  <a:lnTo>
                    <a:pt x="338991" y="820463"/>
                  </a:lnTo>
                  <a:lnTo>
                    <a:pt x="269839" y="801451"/>
                  </a:lnTo>
                  <a:lnTo>
                    <a:pt x="219624" y="764717"/>
                  </a:lnTo>
                  <a:lnTo>
                    <a:pt x="194044" y="718042"/>
                  </a:lnTo>
                  <a:lnTo>
                    <a:pt x="190847" y="691460"/>
                  </a:lnTo>
                  <a:lnTo>
                    <a:pt x="190847" y="666115"/>
                  </a:lnTo>
                  <a:lnTo>
                    <a:pt x="189224" y="662204"/>
                  </a:lnTo>
                  <a:lnTo>
                    <a:pt x="11973" y="654121"/>
                  </a:lnTo>
                  <a:lnTo>
                    <a:pt x="0" y="666115"/>
                  </a:lnTo>
                  <a:lnTo>
                    <a:pt x="0" y="701140"/>
                  </a:lnTo>
                  <a:lnTo>
                    <a:pt x="2808" y="743364"/>
                  </a:lnTo>
                  <a:lnTo>
                    <a:pt x="11235" y="782910"/>
                  </a:lnTo>
                  <a:lnTo>
                    <a:pt x="25280" y="819774"/>
                  </a:lnTo>
                  <a:lnTo>
                    <a:pt x="44946" y="853953"/>
                  </a:lnTo>
                  <a:lnTo>
                    <a:pt x="69791" y="884899"/>
                  </a:lnTo>
                  <a:lnTo>
                    <a:pt x="99395" y="912040"/>
                  </a:lnTo>
                  <a:lnTo>
                    <a:pt x="133755" y="935376"/>
                  </a:lnTo>
                  <a:lnTo>
                    <a:pt x="172869" y="954908"/>
                  </a:lnTo>
                  <a:lnTo>
                    <a:pt x="216083" y="970335"/>
                  </a:lnTo>
                  <a:lnTo>
                    <a:pt x="262753" y="981356"/>
                  </a:lnTo>
                  <a:lnTo>
                    <a:pt x="312883" y="987969"/>
                  </a:lnTo>
                  <a:lnTo>
                    <a:pt x="366475" y="990174"/>
                  </a:lnTo>
                  <a:lnTo>
                    <a:pt x="418983" y="988081"/>
                  </a:lnTo>
                  <a:lnTo>
                    <a:pt x="467730" y="981802"/>
                  </a:lnTo>
                  <a:lnTo>
                    <a:pt x="512715" y="971336"/>
                  </a:lnTo>
                  <a:lnTo>
                    <a:pt x="553936" y="956682"/>
                  </a:lnTo>
                  <a:lnTo>
                    <a:pt x="591391" y="937839"/>
                  </a:lnTo>
                  <a:lnTo>
                    <a:pt x="625080" y="914804"/>
                  </a:lnTo>
                  <a:lnTo>
                    <a:pt x="659435" y="882474"/>
                  </a:lnTo>
                  <a:lnTo>
                    <a:pt x="686154" y="845772"/>
                  </a:lnTo>
                  <a:lnTo>
                    <a:pt x="705239" y="804699"/>
                  </a:lnTo>
                  <a:lnTo>
                    <a:pt x="716690" y="759254"/>
                  </a:lnTo>
                  <a:lnTo>
                    <a:pt x="720506" y="709439"/>
                  </a:lnTo>
                  <a:lnTo>
                    <a:pt x="717695" y="667910"/>
                  </a:lnTo>
                  <a:lnTo>
                    <a:pt x="709263" y="630444"/>
                  </a:lnTo>
                  <a:lnTo>
                    <a:pt x="675560" y="567689"/>
                  </a:lnTo>
                  <a:lnTo>
                    <a:pt x="627845" y="519815"/>
                  </a:lnTo>
                  <a:lnTo>
                    <a:pt x="574605" y="485409"/>
                  </a:lnTo>
                  <a:lnTo>
                    <a:pt x="508049" y="455681"/>
                  </a:lnTo>
                  <a:lnTo>
                    <a:pt x="466864" y="439256"/>
                  </a:lnTo>
                  <a:lnTo>
                    <a:pt x="420411" y="421788"/>
                  </a:lnTo>
                  <a:lnTo>
                    <a:pt x="379047" y="406710"/>
                  </a:lnTo>
                  <a:lnTo>
                    <a:pt x="343478" y="393270"/>
                  </a:lnTo>
                  <a:lnTo>
                    <a:pt x="289724" y="371313"/>
                  </a:lnTo>
                  <a:lnTo>
                    <a:pt x="252721" y="351440"/>
                  </a:lnTo>
                  <a:lnTo>
                    <a:pt x="216725" y="316694"/>
                  </a:lnTo>
                  <a:lnTo>
                    <a:pt x="204674" y="271049"/>
                  </a:lnTo>
                  <a:lnTo>
                    <a:pt x="206963" y="248150"/>
                  </a:lnTo>
                  <a:lnTo>
                    <a:pt x="225286" y="210124"/>
                  </a:lnTo>
                  <a:lnTo>
                    <a:pt x="261410" y="182895"/>
                  </a:lnTo>
                  <a:lnTo>
                    <a:pt x="312232" y="169064"/>
                  </a:lnTo>
                  <a:lnTo>
                    <a:pt x="342968" y="167335"/>
                  </a:lnTo>
                  <a:lnTo>
                    <a:pt x="382250" y="169886"/>
                  </a:lnTo>
                  <a:lnTo>
                    <a:pt x="447594" y="190288"/>
                  </a:lnTo>
                  <a:lnTo>
                    <a:pt x="494528" y="229611"/>
                  </a:lnTo>
                  <a:lnTo>
                    <a:pt x="518384" y="279051"/>
                  </a:lnTo>
                  <a:lnTo>
                    <a:pt x="521366" y="307011"/>
                  </a:lnTo>
                  <a:lnTo>
                    <a:pt x="521366" y="322696"/>
                  </a:lnTo>
                  <a:lnTo>
                    <a:pt x="522963" y="326607"/>
                  </a:lnTo>
                  <a:lnTo>
                    <a:pt x="529423" y="333068"/>
                  </a:lnTo>
                  <a:lnTo>
                    <a:pt x="533334" y="334670"/>
                  </a:lnTo>
                  <a:lnTo>
                    <a:pt x="701596" y="334670"/>
                  </a:lnTo>
                  <a:lnTo>
                    <a:pt x="705507" y="333068"/>
                  </a:lnTo>
                  <a:lnTo>
                    <a:pt x="711967" y="326607"/>
                  </a:lnTo>
                  <a:lnTo>
                    <a:pt x="713590" y="322696"/>
                  </a:lnTo>
                  <a:lnTo>
                    <a:pt x="713590" y="297326"/>
                  </a:lnTo>
                  <a:lnTo>
                    <a:pt x="710694" y="254421"/>
                  </a:lnTo>
                  <a:lnTo>
                    <a:pt x="702006" y="214189"/>
                  </a:lnTo>
                  <a:lnTo>
                    <a:pt x="687528" y="176632"/>
                  </a:lnTo>
                  <a:lnTo>
                    <a:pt x="667262" y="141749"/>
                  </a:lnTo>
                  <a:lnTo>
                    <a:pt x="641843" y="110076"/>
                  </a:lnTo>
                  <a:lnTo>
                    <a:pt x="611936" y="82115"/>
                  </a:lnTo>
                  <a:lnTo>
                    <a:pt x="577539" y="57868"/>
                  </a:lnTo>
                  <a:lnTo>
                    <a:pt x="538653" y="37339"/>
                  </a:lnTo>
                  <a:lnTo>
                    <a:pt x="496078" y="21002"/>
                  </a:lnTo>
                  <a:lnTo>
                    <a:pt x="450653" y="9334"/>
                  </a:lnTo>
                  <a:lnTo>
                    <a:pt x="402382" y="2333"/>
                  </a:lnTo>
                  <a:lnTo>
                    <a:pt x="351266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59" name="object 106">
              <a:extLst>
                <a:ext uri="{FF2B5EF4-FFF2-40B4-BE49-F238E27FC236}">
                  <a16:creationId xmlns:a16="http://schemas.microsoft.com/office/drawing/2014/main" id="{0A3E48D7-E536-CB49-8EEF-7CE69720E019}"/>
                </a:ext>
              </a:extLst>
            </p:cNvPr>
            <p:cNvGrpSpPr/>
            <p:nvPr/>
          </p:nvGrpSpPr>
          <p:grpSpPr>
            <a:xfrm>
              <a:off x="12325271" y="9497016"/>
              <a:ext cx="994410" cy="995044"/>
              <a:chOff x="12325271" y="9497016"/>
              <a:chExt cx="994410" cy="995044"/>
            </a:xfrm>
          </p:grpSpPr>
          <p:sp>
            <p:nvSpPr>
              <p:cNvPr id="189" name="object 107">
                <a:extLst>
                  <a:ext uri="{FF2B5EF4-FFF2-40B4-BE49-F238E27FC236}">
                    <a16:creationId xmlns:a16="http://schemas.microsoft.com/office/drawing/2014/main" id="{0E61DAD4-DB29-D04F-A5EF-1F508FDFB265}"/>
                  </a:ext>
                </a:extLst>
              </p:cNvPr>
              <p:cNvSpPr/>
              <p:nvPr/>
            </p:nvSpPr>
            <p:spPr>
              <a:xfrm>
                <a:off x="12424449" y="10024766"/>
                <a:ext cx="520700" cy="196850"/>
              </a:xfrm>
              <a:custGeom>
                <a:avLst/>
                <a:gdLst/>
                <a:ahLst/>
                <a:cxnLst/>
                <a:rect l="l" t="t" r="r" b="b"/>
                <a:pathLst>
                  <a:path w="520700" h="196850">
                    <a:moveTo>
                      <a:pt x="340963" y="0"/>
                    </a:moveTo>
                    <a:lnTo>
                      <a:pt x="274254" y="41899"/>
                    </a:lnTo>
                    <a:lnTo>
                      <a:pt x="236523" y="64678"/>
                    </a:lnTo>
                    <a:lnTo>
                      <a:pt x="195737" y="88672"/>
                    </a:lnTo>
                    <a:lnTo>
                      <a:pt x="151794" y="113877"/>
                    </a:lnTo>
                    <a:lnTo>
                      <a:pt x="104592" y="140290"/>
                    </a:lnTo>
                    <a:lnTo>
                      <a:pt x="54028" y="167908"/>
                    </a:lnTo>
                    <a:lnTo>
                      <a:pt x="0" y="196726"/>
                    </a:lnTo>
                    <a:lnTo>
                      <a:pt x="56541" y="193203"/>
                    </a:lnTo>
                    <a:lnTo>
                      <a:pt x="110404" y="190102"/>
                    </a:lnTo>
                    <a:lnTo>
                      <a:pt x="161650" y="187403"/>
                    </a:lnTo>
                    <a:lnTo>
                      <a:pt x="210339" y="185090"/>
                    </a:lnTo>
                    <a:lnTo>
                      <a:pt x="256533" y="183143"/>
                    </a:lnTo>
                    <a:lnTo>
                      <a:pt x="300294" y="181544"/>
                    </a:lnTo>
                    <a:lnTo>
                      <a:pt x="344198" y="156959"/>
                    </a:lnTo>
                    <a:lnTo>
                      <a:pt x="388573" y="131204"/>
                    </a:lnTo>
                    <a:lnTo>
                      <a:pt x="433003" y="104407"/>
                    </a:lnTo>
                    <a:lnTo>
                      <a:pt x="477070" y="76692"/>
                    </a:lnTo>
                    <a:lnTo>
                      <a:pt x="520355" y="48187"/>
                    </a:lnTo>
                    <a:lnTo>
                      <a:pt x="476384" y="33036"/>
                    </a:lnTo>
                    <a:lnTo>
                      <a:pt x="431780" y="19943"/>
                    </a:lnTo>
                    <a:lnTo>
                      <a:pt x="386616" y="8925"/>
                    </a:lnTo>
                    <a:lnTo>
                      <a:pt x="340963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0" name="object 108">
                <a:extLst>
                  <a:ext uri="{FF2B5EF4-FFF2-40B4-BE49-F238E27FC236}">
                    <a16:creationId xmlns:a16="http://schemas.microsoft.com/office/drawing/2014/main" id="{171C09BA-0C30-DE47-8BDB-260E86B99A26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3014887" y="9704075"/>
                <a:ext cx="221166" cy="142032"/>
              </a:xfrm>
              <a:prstGeom prst="rect">
                <a:avLst/>
              </a:prstGeom>
            </p:spPr>
          </p:pic>
          <p:sp>
            <p:nvSpPr>
              <p:cNvPr id="191" name="object 109">
                <a:extLst>
                  <a:ext uri="{FF2B5EF4-FFF2-40B4-BE49-F238E27FC236}">
                    <a16:creationId xmlns:a16="http://schemas.microsoft.com/office/drawing/2014/main" id="{D01B108C-FB9C-6249-AEFD-854439804840}"/>
                  </a:ext>
                </a:extLst>
              </p:cNvPr>
              <p:cNvSpPr/>
              <p:nvPr/>
            </p:nvSpPr>
            <p:spPr>
              <a:xfrm>
                <a:off x="12395241" y="9621140"/>
                <a:ext cx="501015" cy="198120"/>
              </a:xfrm>
              <a:custGeom>
                <a:avLst/>
                <a:gdLst/>
                <a:ahLst/>
                <a:cxnLst/>
                <a:rect l="l" t="t" r="r" b="b"/>
                <a:pathLst>
                  <a:path w="501015" h="198120">
                    <a:moveTo>
                      <a:pt x="343026" y="0"/>
                    </a:moveTo>
                    <a:lnTo>
                      <a:pt x="284406" y="42787"/>
                    </a:lnTo>
                    <a:lnTo>
                      <a:pt x="244563" y="68097"/>
                    </a:lnTo>
                    <a:lnTo>
                      <a:pt x="196784" y="96258"/>
                    </a:lnTo>
                    <a:lnTo>
                      <a:pt x="156119" y="118735"/>
                    </a:lnTo>
                    <a:lnTo>
                      <a:pt x="110195" y="142861"/>
                    </a:lnTo>
                    <a:lnTo>
                      <a:pt x="58369" y="169126"/>
                    </a:lnTo>
                    <a:lnTo>
                      <a:pt x="0" y="198020"/>
                    </a:lnTo>
                    <a:lnTo>
                      <a:pt x="50802" y="193301"/>
                    </a:lnTo>
                    <a:lnTo>
                      <a:pt x="101684" y="189668"/>
                    </a:lnTo>
                    <a:lnTo>
                      <a:pt x="152629" y="187123"/>
                    </a:lnTo>
                    <a:lnTo>
                      <a:pt x="203620" y="185670"/>
                    </a:lnTo>
                    <a:lnTo>
                      <a:pt x="254641" y="185308"/>
                    </a:lnTo>
                    <a:lnTo>
                      <a:pt x="275361" y="174342"/>
                    </a:lnTo>
                    <a:lnTo>
                      <a:pt x="335100" y="141034"/>
                    </a:lnTo>
                    <a:lnTo>
                      <a:pt x="372971" y="118297"/>
                    </a:lnTo>
                    <a:lnTo>
                      <a:pt x="409026" y="95076"/>
                    </a:lnTo>
                    <a:lnTo>
                      <a:pt x="442703" y="71510"/>
                    </a:lnTo>
                    <a:lnTo>
                      <a:pt x="473382" y="47769"/>
                    </a:lnTo>
                    <a:lnTo>
                      <a:pt x="500571" y="23957"/>
                    </a:lnTo>
                    <a:lnTo>
                      <a:pt x="463898" y="17278"/>
                    </a:lnTo>
                    <a:lnTo>
                      <a:pt x="425442" y="11038"/>
                    </a:lnTo>
                    <a:lnTo>
                      <a:pt x="385164" y="5268"/>
                    </a:lnTo>
                    <a:lnTo>
                      <a:pt x="343026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2" name="object 110">
                <a:extLst>
                  <a:ext uri="{FF2B5EF4-FFF2-40B4-BE49-F238E27FC236}">
                    <a16:creationId xmlns:a16="http://schemas.microsoft.com/office/drawing/2014/main" id="{376AE1DB-C46E-DA40-AC2D-812654EFC04F}"/>
                  </a:ext>
                </a:extLst>
              </p:cNvPr>
              <p:cNvSpPr/>
              <p:nvPr/>
            </p:nvSpPr>
            <p:spPr>
              <a:xfrm>
                <a:off x="12325271" y="9497016"/>
                <a:ext cx="770890" cy="728345"/>
              </a:xfrm>
              <a:custGeom>
                <a:avLst/>
                <a:gdLst/>
                <a:ahLst/>
                <a:cxnLst/>
                <a:rect l="l" t="t" r="r" b="b"/>
                <a:pathLst>
                  <a:path w="770890" h="728345">
                    <a:moveTo>
                      <a:pt x="639546" y="0"/>
                    </a:moveTo>
                    <a:lnTo>
                      <a:pt x="637242" y="565"/>
                    </a:lnTo>
                    <a:lnTo>
                      <a:pt x="633871" y="4193"/>
                    </a:lnTo>
                    <a:lnTo>
                      <a:pt x="633384" y="7135"/>
                    </a:lnTo>
                    <a:lnTo>
                      <a:pt x="642614" y="28344"/>
                    </a:lnTo>
                    <a:lnTo>
                      <a:pt x="643347" y="30475"/>
                    </a:lnTo>
                    <a:lnTo>
                      <a:pt x="643917" y="32653"/>
                    </a:lnTo>
                    <a:lnTo>
                      <a:pt x="645842" y="43160"/>
                    </a:lnTo>
                    <a:lnTo>
                      <a:pt x="646133" y="53777"/>
                    </a:lnTo>
                    <a:lnTo>
                      <a:pt x="644801" y="64315"/>
                    </a:lnTo>
                    <a:lnTo>
                      <a:pt x="625312" y="106035"/>
                    </a:lnTo>
                    <a:lnTo>
                      <a:pt x="599845" y="137942"/>
                    </a:lnTo>
                    <a:lnTo>
                      <a:pt x="566711" y="170008"/>
                    </a:lnTo>
                    <a:lnTo>
                      <a:pt x="527167" y="201937"/>
                    </a:lnTo>
                    <a:lnTo>
                      <a:pt x="482470" y="233435"/>
                    </a:lnTo>
                    <a:lnTo>
                      <a:pt x="433877" y="264205"/>
                    </a:lnTo>
                    <a:lnTo>
                      <a:pt x="382645" y="293953"/>
                    </a:lnTo>
                    <a:lnTo>
                      <a:pt x="330031" y="322382"/>
                    </a:lnTo>
                    <a:lnTo>
                      <a:pt x="277291" y="349198"/>
                    </a:lnTo>
                    <a:lnTo>
                      <a:pt x="225684" y="374105"/>
                    </a:lnTo>
                    <a:lnTo>
                      <a:pt x="176465" y="396808"/>
                    </a:lnTo>
                    <a:lnTo>
                      <a:pt x="130891" y="417011"/>
                    </a:lnTo>
                    <a:lnTo>
                      <a:pt x="90220" y="434418"/>
                    </a:lnTo>
                    <a:lnTo>
                      <a:pt x="28614" y="459664"/>
                    </a:lnTo>
                    <a:lnTo>
                      <a:pt x="4696" y="469053"/>
                    </a:lnTo>
                    <a:lnTo>
                      <a:pt x="947" y="474194"/>
                    </a:lnTo>
                    <a:lnTo>
                      <a:pt x="581" y="480084"/>
                    </a:lnTo>
                    <a:lnTo>
                      <a:pt x="0" y="528696"/>
                    </a:lnTo>
                    <a:lnTo>
                      <a:pt x="3832" y="577010"/>
                    </a:lnTo>
                    <a:lnTo>
                      <a:pt x="12027" y="624727"/>
                    </a:lnTo>
                    <a:lnTo>
                      <a:pt x="24534" y="671551"/>
                    </a:lnTo>
                    <a:lnTo>
                      <a:pt x="41302" y="717182"/>
                    </a:lnTo>
                    <a:lnTo>
                      <a:pt x="57983" y="728101"/>
                    </a:lnTo>
                    <a:lnTo>
                      <a:pt x="64993" y="726632"/>
                    </a:lnTo>
                    <a:lnTo>
                      <a:pt x="348417" y="568480"/>
                    </a:lnTo>
                    <a:lnTo>
                      <a:pt x="523163" y="454497"/>
                    </a:lnTo>
                    <a:lnTo>
                      <a:pt x="612115" y="385264"/>
                    </a:lnTo>
                    <a:lnTo>
                      <a:pt x="636949" y="361931"/>
                    </a:lnTo>
                    <a:lnTo>
                      <a:pt x="677360" y="324264"/>
                    </a:lnTo>
                    <a:lnTo>
                      <a:pt x="720332" y="271700"/>
                    </a:lnTo>
                    <a:lnTo>
                      <a:pt x="742726" y="232542"/>
                    </a:lnTo>
                    <a:lnTo>
                      <a:pt x="760587" y="193168"/>
                    </a:lnTo>
                    <a:lnTo>
                      <a:pt x="770622" y="142653"/>
                    </a:lnTo>
                    <a:lnTo>
                      <a:pt x="770442" y="135577"/>
                    </a:lnTo>
                    <a:lnTo>
                      <a:pt x="753024" y="77525"/>
                    </a:lnTo>
                    <a:lnTo>
                      <a:pt x="716322" y="37464"/>
                    </a:lnTo>
                    <a:lnTo>
                      <a:pt x="674474" y="12747"/>
                    </a:lnTo>
                    <a:lnTo>
                      <a:pt x="639546" y="0"/>
                    </a:lnTo>
                    <a:close/>
                  </a:path>
                </a:pathLst>
              </a:custGeom>
              <a:solidFill>
                <a:srgbClr val="BA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3" name="object 111">
                <a:extLst>
                  <a:ext uri="{FF2B5EF4-FFF2-40B4-BE49-F238E27FC236}">
                    <a16:creationId xmlns:a16="http://schemas.microsoft.com/office/drawing/2014/main" id="{7B962BAC-AFF6-1F49-A6DD-B30EADD44EC5}"/>
                  </a:ext>
                </a:extLst>
              </p:cNvPr>
              <p:cNvSpPr/>
              <p:nvPr/>
            </p:nvSpPr>
            <p:spPr>
              <a:xfrm>
                <a:off x="12724387" y="10394217"/>
                <a:ext cx="287020" cy="97790"/>
              </a:xfrm>
              <a:custGeom>
                <a:avLst/>
                <a:gdLst/>
                <a:ahLst/>
                <a:cxnLst/>
                <a:rect l="l" t="t" r="r" b="b"/>
                <a:pathLst>
                  <a:path w="287019" h="97790">
                    <a:moveTo>
                      <a:pt x="159874" y="0"/>
                    </a:moveTo>
                    <a:lnTo>
                      <a:pt x="122154" y="19596"/>
                    </a:lnTo>
                    <a:lnTo>
                      <a:pt x="82933" y="39104"/>
                    </a:lnTo>
                    <a:lnTo>
                      <a:pt x="42214" y="58518"/>
                    </a:lnTo>
                    <a:lnTo>
                      <a:pt x="0" y="77835"/>
                    </a:lnTo>
                    <a:lnTo>
                      <a:pt x="34132" y="76521"/>
                    </a:lnTo>
                    <a:lnTo>
                      <a:pt x="73734" y="76494"/>
                    </a:lnTo>
                    <a:lnTo>
                      <a:pt x="118811" y="78167"/>
                    </a:lnTo>
                    <a:lnTo>
                      <a:pt x="169368" y="81956"/>
                    </a:lnTo>
                    <a:lnTo>
                      <a:pt x="225410" y="88274"/>
                    </a:lnTo>
                    <a:lnTo>
                      <a:pt x="286944" y="97536"/>
                    </a:lnTo>
                    <a:lnTo>
                      <a:pt x="278385" y="58791"/>
                    </a:lnTo>
                    <a:lnTo>
                      <a:pt x="262296" y="35716"/>
                    </a:lnTo>
                    <a:lnTo>
                      <a:pt x="226763" y="19167"/>
                    </a:lnTo>
                    <a:lnTo>
                      <a:pt x="159874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4" name="object 112">
                <a:extLst>
                  <a:ext uri="{FF2B5EF4-FFF2-40B4-BE49-F238E27FC236}">
                    <a16:creationId xmlns:a16="http://schemas.microsoft.com/office/drawing/2014/main" id="{4C2014B1-FAAC-4F45-A64F-D0DE797D36E8}"/>
                  </a:ext>
                </a:extLst>
              </p:cNvPr>
              <p:cNvSpPr/>
              <p:nvPr/>
            </p:nvSpPr>
            <p:spPr>
              <a:xfrm>
                <a:off x="12348705" y="9509372"/>
                <a:ext cx="970915" cy="977265"/>
              </a:xfrm>
              <a:custGeom>
                <a:avLst/>
                <a:gdLst/>
                <a:ahLst/>
                <a:cxnLst/>
                <a:rect l="l" t="t" r="r" b="b"/>
                <a:pathLst>
                  <a:path w="970915" h="977265">
                    <a:moveTo>
                      <a:pt x="432155" y="34556"/>
                    </a:moveTo>
                    <a:lnTo>
                      <a:pt x="406247" y="5041"/>
                    </a:lnTo>
                    <a:lnTo>
                      <a:pt x="380199" y="0"/>
                    </a:lnTo>
                    <a:lnTo>
                      <a:pt x="377672" y="647"/>
                    </a:lnTo>
                    <a:lnTo>
                      <a:pt x="375577" y="2082"/>
                    </a:lnTo>
                    <a:lnTo>
                      <a:pt x="321614" y="33426"/>
                    </a:lnTo>
                    <a:lnTo>
                      <a:pt x="266611" y="58102"/>
                    </a:lnTo>
                    <a:lnTo>
                      <a:pt x="215836" y="76454"/>
                    </a:lnTo>
                    <a:lnTo>
                      <a:pt x="174536" y="88849"/>
                    </a:lnTo>
                    <a:lnTo>
                      <a:pt x="143141" y="96735"/>
                    </a:lnTo>
                    <a:lnTo>
                      <a:pt x="138760" y="99199"/>
                    </a:lnTo>
                    <a:lnTo>
                      <a:pt x="77698" y="168681"/>
                    </a:lnTo>
                    <a:lnTo>
                      <a:pt x="37033" y="227787"/>
                    </a:lnTo>
                    <a:lnTo>
                      <a:pt x="11684" y="275336"/>
                    </a:lnTo>
                    <a:lnTo>
                      <a:pt x="0" y="306603"/>
                    </a:lnTo>
                    <a:lnTo>
                      <a:pt x="330" y="316903"/>
                    </a:lnTo>
                    <a:lnTo>
                      <a:pt x="56667" y="289293"/>
                    </a:lnTo>
                    <a:lnTo>
                      <a:pt x="108445" y="263550"/>
                    </a:lnTo>
                    <a:lnTo>
                      <a:pt x="155651" y="239509"/>
                    </a:lnTo>
                    <a:lnTo>
                      <a:pt x="198310" y="217030"/>
                    </a:lnTo>
                    <a:lnTo>
                      <a:pt x="236410" y="195935"/>
                    </a:lnTo>
                    <a:lnTo>
                      <a:pt x="314439" y="148755"/>
                    </a:lnTo>
                    <a:lnTo>
                      <a:pt x="369811" y="109816"/>
                    </a:lnTo>
                    <a:lnTo>
                      <a:pt x="405752" y="78333"/>
                    </a:lnTo>
                    <a:lnTo>
                      <a:pt x="425462" y="53505"/>
                    </a:lnTo>
                    <a:lnTo>
                      <a:pt x="432155" y="34556"/>
                    </a:lnTo>
                    <a:close/>
                  </a:path>
                  <a:path w="970915" h="977265">
                    <a:moveTo>
                      <a:pt x="970381" y="380644"/>
                    </a:moveTo>
                    <a:lnTo>
                      <a:pt x="964971" y="336689"/>
                    </a:lnTo>
                    <a:lnTo>
                      <a:pt x="954341" y="298716"/>
                    </a:lnTo>
                    <a:lnTo>
                      <a:pt x="934808" y="253873"/>
                    </a:lnTo>
                    <a:lnTo>
                      <a:pt x="918768" y="229641"/>
                    </a:lnTo>
                    <a:lnTo>
                      <a:pt x="915149" y="232029"/>
                    </a:lnTo>
                    <a:lnTo>
                      <a:pt x="914323" y="233349"/>
                    </a:lnTo>
                    <a:lnTo>
                      <a:pt x="914120" y="234823"/>
                    </a:lnTo>
                    <a:lnTo>
                      <a:pt x="905179" y="271157"/>
                    </a:lnTo>
                    <a:lnTo>
                      <a:pt x="888466" y="308063"/>
                    </a:lnTo>
                    <a:lnTo>
                      <a:pt x="864755" y="345338"/>
                    </a:lnTo>
                    <a:lnTo>
                      <a:pt x="834796" y="382765"/>
                    </a:lnTo>
                    <a:lnTo>
                      <a:pt x="799401" y="420154"/>
                    </a:lnTo>
                    <a:lnTo>
                      <a:pt x="759320" y="457263"/>
                    </a:lnTo>
                    <a:lnTo>
                      <a:pt x="715340" y="493903"/>
                    </a:lnTo>
                    <a:lnTo>
                      <a:pt x="668223" y="529856"/>
                    </a:lnTo>
                    <a:lnTo>
                      <a:pt x="618756" y="564896"/>
                    </a:lnTo>
                    <a:lnTo>
                      <a:pt x="567715" y="598830"/>
                    </a:lnTo>
                    <a:lnTo>
                      <a:pt x="515874" y="631431"/>
                    </a:lnTo>
                    <a:lnTo>
                      <a:pt x="463994" y="662508"/>
                    </a:lnTo>
                    <a:lnTo>
                      <a:pt x="412877" y="691819"/>
                    </a:lnTo>
                    <a:lnTo>
                      <a:pt x="363270" y="719188"/>
                    </a:lnTo>
                    <a:lnTo>
                      <a:pt x="315976" y="744372"/>
                    </a:lnTo>
                    <a:lnTo>
                      <a:pt x="271741" y="767168"/>
                    </a:lnTo>
                    <a:lnTo>
                      <a:pt x="231355" y="787374"/>
                    </a:lnTo>
                    <a:lnTo>
                      <a:pt x="195605" y="804773"/>
                    </a:lnTo>
                    <a:lnTo>
                      <a:pt x="141058" y="830287"/>
                    </a:lnTo>
                    <a:lnTo>
                      <a:pt x="119481" y="839876"/>
                    </a:lnTo>
                    <a:lnTo>
                      <a:pt x="117500" y="844943"/>
                    </a:lnTo>
                    <a:lnTo>
                      <a:pt x="159702" y="889850"/>
                    </a:lnTo>
                    <a:lnTo>
                      <a:pt x="202552" y="923340"/>
                    </a:lnTo>
                    <a:lnTo>
                      <a:pt x="248945" y="951738"/>
                    </a:lnTo>
                    <a:lnTo>
                      <a:pt x="298424" y="974712"/>
                    </a:lnTo>
                    <a:lnTo>
                      <a:pt x="303530" y="976668"/>
                    </a:lnTo>
                    <a:lnTo>
                      <a:pt x="309181" y="976553"/>
                    </a:lnTo>
                    <a:lnTo>
                      <a:pt x="403072" y="934923"/>
                    </a:lnTo>
                    <a:lnTo>
                      <a:pt x="483882" y="895921"/>
                    </a:lnTo>
                    <a:lnTo>
                      <a:pt x="556996" y="857453"/>
                    </a:lnTo>
                    <a:lnTo>
                      <a:pt x="622744" y="819569"/>
                    </a:lnTo>
                    <a:lnTo>
                      <a:pt x="681507" y="782320"/>
                    </a:lnTo>
                    <a:lnTo>
                      <a:pt x="733615" y="745782"/>
                    </a:lnTo>
                    <a:lnTo>
                      <a:pt x="779449" y="709980"/>
                    </a:lnTo>
                    <a:lnTo>
                      <a:pt x="819340" y="674966"/>
                    </a:lnTo>
                    <a:lnTo>
                      <a:pt x="853668" y="640816"/>
                    </a:lnTo>
                    <a:lnTo>
                      <a:pt x="882764" y="607580"/>
                    </a:lnTo>
                    <a:lnTo>
                      <a:pt x="907008" y="575297"/>
                    </a:lnTo>
                    <a:lnTo>
                      <a:pt x="942327" y="513816"/>
                    </a:lnTo>
                    <a:lnTo>
                      <a:pt x="962444" y="456819"/>
                    </a:lnTo>
                    <a:lnTo>
                      <a:pt x="970229" y="404723"/>
                    </a:lnTo>
                    <a:lnTo>
                      <a:pt x="970381" y="380644"/>
                    </a:lnTo>
                    <a:close/>
                  </a:path>
                </a:pathLst>
              </a:custGeom>
              <a:solidFill>
                <a:srgbClr val="BA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60" name="object 113">
              <a:extLst>
                <a:ext uri="{FF2B5EF4-FFF2-40B4-BE49-F238E27FC236}">
                  <a16:creationId xmlns:a16="http://schemas.microsoft.com/office/drawing/2014/main" id="{CD7B15B8-49B1-0C40-887A-2214F824EC0A}"/>
                </a:ext>
              </a:extLst>
            </p:cNvPr>
            <p:cNvGrpSpPr/>
            <p:nvPr/>
          </p:nvGrpSpPr>
          <p:grpSpPr>
            <a:xfrm>
              <a:off x="16759516" y="9502392"/>
              <a:ext cx="1099820" cy="233679"/>
              <a:chOff x="16759516" y="9502392"/>
              <a:chExt cx="1099820" cy="233679"/>
            </a:xfrm>
          </p:grpSpPr>
          <p:pic>
            <p:nvPicPr>
              <p:cNvPr id="183" name="object 114">
                <a:extLst>
                  <a:ext uri="{FF2B5EF4-FFF2-40B4-BE49-F238E27FC236}">
                    <a16:creationId xmlns:a16="http://schemas.microsoft.com/office/drawing/2014/main" id="{7384D044-3EF1-D84D-88D6-8F56DE9DF07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759516" y="9502392"/>
                <a:ext cx="162717" cy="233013"/>
              </a:xfrm>
              <a:prstGeom prst="rect">
                <a:avLst/>
              </a:prstGeom>
            </p:spPr>
          </p:pic>
          <p:pic>
            <p:nvPicPr>
              <p:cNvPr id="184" name="object 115">
                <a:extLst>
                  <a:ext uri="{FF2B5EF4-FFF2-40B4-BE49-F238E27FC236}">
                    <a16:creationId xmlns:a16="http://schemas.microsoft.com/office/drawing/2014/main" id="{96BAE012-22A3-8D45-A319-B77A829DC23B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6961284" y="9563898"/>
                <a:ext cx="145472" cy="171827"/>
              </a:xfrm>
              <a:prstGeom prst="rect">
                <a:avLst/>
              </a:prstGeom>
            </p:spPr>
          </p:pic>
          <p:pic>
            <p:nvPicPr>
              <p:cNvPr id="185" name="object 116">
                <a:extLst>
                  <a:ext uri="{FF2B5EF4-FFF2-40B4-BE49-F238E27FC236}">
                    <a16:creationId xmlns:a16="http://schemas.microsoft.com/office/drawing/2014/main" id="{354C14A2-BB76-A140-90E6-EE0D70E1347C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7145803" y="9564554"/>
                <a:ext cx="98065" cy="168246"/>
              </a:xfrm>
              <a:prstGeom prst="rect">
                <a:avLst/>
              </a:prstGeom>
            </p:spPr>
          </p:pic>
          <p:pic>
            <p:nvPicPr>
              <p:cNvPr id="186" name="object 117">
                <a:extLst>
                  <a:ext uri="{FF2B5EF4-FFF2-40B4-BE49-F238E27FC236}">
                    <a16:creationId xmlns:a16="http://schemas.microsoft.com/office/drawing/2014/main" id="{49F298C6-3ECF-584D-9481-CFC6BA6B5533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7272717" y="9563893"/>
                <a:ext cx="231385" cy="168905"/>
              </a:xfrm>
              <a:prstGeom prst="rect">
                <a:avLst/>
              </a:prstGeom>
            </p:spPr>
          </p:pic>
          <p:pic>
            <p:nvPicPr>
              <p:cNvPr id="187" name="object 118">
                <a:extLst>
                  <a:ext uri="{FF2B5EF4-FFF2-40B4-BE49-F238E27FC236}">
                    <a16:creationId xmlns:a16="http://schemas.microsoft.com/office/drawing/2014/main" id="{82AAD7A5-5E12-7947-B92B-33A17D391DE3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7537301" y="9563899"/>
                <a:ext cx="141890" cy="171507"/>
              </a:xfrm>
              <a:prstGeom prst="rect">
                <a:avLst/>
              </a:prstGeom>
            </p:spPr>
          </p:pic>
          <p:pic>
            <p:nvPicPr>
              <p:cNvPr id="188" name="object 119">
                <a:extLst>
                  <a:ext uri="{FF2B5EF4-FFF2-40B4-BE49-F238E27FC236}">
                    <a16:creationId xmlns:a16="http://schemas.microsoft.com/office/drawing/2014/main" id="{C13F9C75-1910-D94B-ABA1-AA105E57589C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7721492" y="9563893"/>
                <a:ext cx="137655" cy="168911"/>
              </a:xfrm>
              <a:prstGeom prst="rect">
                <a:avLst/>
              </a:prstGeom>
            </p:spPr>
          </p:pic>
        </p:grpSp>
        <p:sp>
          <p:nvSpPr>
            <p:cNvPr id="161" name="object 120">
              <a:extLst>
                <a:ext uri="{FF2B5EF4-FFF2-40B4-BE49-F238E27FC236}">
                  <a16:creationId xmlns:a16="http://schemas.microsoft.com/office/drawing/2014/main" id="{0A2895FA-7D49-854B-8EB6-CD17BFCC4F16}"/>
                </a:ext>
              </a:extLst>
            </p:cNvPr>
            <p:cNvSpPr/>
            <p:nvPr/>
          </p:nvSpPr>
          <p:spPr>
            <a:xfrm>
              <a:off x="17986829" y="9504994"/>
              <a:ext cx="38100" cy="227965"/>
            </a:xfrm>
            <a:custGeom>
              <a:avLst/>
              <a:gdLst/>
              <a:ahLst/>
              <a:cxnLst/>
              <a:rect l="l" t="t" r="r" b="b"/>
              <a:pathLst>
                <a:path w="38100" h="227965">
                  <a:moveTo>
                    <a:pt x="34925" y="0"/>
                  </a:moveTo>
                  <a:lnTo>
                    <a:pt x="2821" y="0"/>
                  </a:lnTo>
                  <a:lnTo>
                    <a:pt x="1900" y="382"/>
                  </a:lnTo>
                  <a:lnTo>
                    <a:pt x="376" y="1905"/>
                  </a:lnTo>
                  <a:lnTo>
                    <a:pt x="0" y="2821"/>
                  </a:lnTo>
                  <a:lnTo>
                    <a:pt x="0" y="224987"/>
                  </a:lnTo>
                  <a:lnTo>
                    <a:pt x="376" y="225914"/>
                  </a:lnTo>
                  <a:lnTo>
                    <a:pt x="1141" y="226663"/>
                  </a:lnTo>
                  <a:lnTo>
                    <a:pt x="1900" y="227422"/>
                  </a:lnTo>
                  <a:lnTo>
                    <a:pt x="2821" y="227804"/>
                  </a:lnTo>
                  <a:lnTo>
                    <a:pt x="34925" y="227804"/>
                  </a:lnTo>
                  <a:lnTo>
                    <a:pt x="35852" y="227422"/>
                  </a:lnTo>
                  <a:lnTo>
                    <a:pt x="37370" y="225914"/>
                  </a:lnTo>
                  <a:lnTo>
                    <a:pt x="37752" y="224987"/>
                  </a:lnTo>
                  <a:lnTo>
                    <a:pt x="37752" y="2821"/>
                  </a:lnTo>
                  <a:lnTo>
                    <a:pt x="37370" y="1905"/>
                  </a:lnTo>
                  <a:lnTo>
                    <a:pt x="35852" y="382"/>
                  </a:lnTo>
                  <a:lnTo>
                    <a:pt x="34925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62" name="object 121">
              <a:extLst>
                <a:ext uri="{FF2B5EF4-FFF2-40B4-BE49-F238E27FC236}">
                  <a16:creationId xmlns:a16="http://schemas.microsoft.com/office/drawing/2014/main" id="{E10C49E3-09DB-4A42-9B86-5A860AEAAD6A}"/>
                </a:ext>
              </a:extLst>
            </p:cNvPr>
            <p:cNvGrpSpPr/>
            <p:nvPr/>
          </p:nvGrpSpPr>
          <p:grpSpPr>
            <a:xfrm>
              <a:off x="18073065" y="9497502"/>
              <a:ext cx="1142365" cy="238760"/>
              <a:chOff x="18073065" y="9497502"/>
              <a:chExt cx="1142365" cy="238760"/>
            </a:xfrm>
          </p:grpSpPr>
          <p:pic>
            <p:nvPicPr>
              <p:cNvPr id="175" name="object 122">
                <a:extLst>
                  <a:ext uri="{FF2B5EF4-FFF2-40B4-BE49-F238E27FC236}">
                    <a16:creationId xmlns:a16="http://schemas.microsoft.com/office/drawing/2014/main" id="{DC7E4D53-C39F-B444-A624-A0602C1428DF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8073065" y="9563894"/>
                <a:ext cx="137660" cy="168911"/>
              </a:xfrm>
              <a:prstGeom prst="rect">
                <a:avLst/>
              </a:prstGeom>
            </p:spPr>
          </p:pic>
          <p:pic>
            <p:nvPicPr>
              <p:cNvPr id="176" name="object 123">
                <a:extLst>
                  <a:ext uri="{FF2B5EF4-FFF2-40B4-BE49-F238E27FC236}">
                    <a16:creationId xmlns:a16="http://schemas.microsoft.com/office/drawing/2014/main" id="{CBCBDCF8-CB4F-3241-912C-C64429789C1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8248147" y="9564555"/>
                <a:ext cx="135063" cy="170193"/>
              </a:xfrm>
              <a:prstGeom prst="rect">
                <a:avLst/>
              </a:prstGeom>
            </p:spPr>
          </p:pic>
          <p:pic>
            <p:nvPicPr>
              <p:cNvPr id="177" name="object 124">
                <a:extLst>
                  <a:ext uri="{FF2B5EF4-FFF2-40B4-BE49-F238E27FC236}">
                    <a16:creationId xmlns:a16="http://schemas.microsoft.com/office/drawing/2014/main" id="{786C670F-F861-8346-A32A-1C7C97B2934A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18408603" y="9522902"/>
                <a:ext cx="102436" cy="210548"/>
              </a:xfrm>
              <a:prstGeom prst="rect">
                <a:avLst/>
              </a:prstGeom>
            </p:spPr>
          </p:pic>
          <p:sp>
            <p:nvSpPr>
              <p:cNvPr id="178" name="object 125">
                <a:extLst>
                  <a:ext uri="{FF2B5EF4-FFF2-40B4-BE49-F238E27FC236}">
                    <a16:creationId xmlns:a16="http://schemas.microsoft.com/office/drawing/2014/main" id="{DBCF9F6F-2EBA-554C-B786-FCD83047EBA9}"/>
                  </a:ext>
                </a:extLst>
              </p:cNvPr>
              <p:cNvSpPr/>
              <p:nvPr/>
            </p:nvSpPr>
            <p:spPr>
              <a:xfrm>
                <a:off x="18547487" y="9497502"/>
                <a:ext cx="46355" cy="235585"/>
              </a:xfrm>
              <a:custGeom>
                <a:avLst/>
                <a:gdLst/>
                <a:ahLst/>
                <a:cxnLst/>
                <a:rect l="l" t="t" r="r" b="b"/>
                <a:pathLst>
                  <a:path w="46355" h="235584">
                    <a:moveTo>
                      <a:pt x="38506" y="68668"/>
                    </a:moveTo>
                    <a:lnTo>
                      <a:pt x="6397" y="68668"/>
                    </a:lnTo>
                    <a:lnTo>
                      <a:pt x="5476" y="69050"/>
                    </a:lnTo>
                    <a:lnTo>
                      <a:pt x="3952" y="70579"/>
                    </a:lnTo>
                    <a:lnTo>
                      <a:pt x="3575" y="71500"/>
                    </a:lnTo>
                    <a:lnTo>
                      <a:pt x="3575" y="232479"/>
                    </a:lnTo>
                    <a:lnTo>
                      <a:pt x="3952" y="233406"/>
                    </a:lnTo>
                    <a:lnTo>
                      <a:pt x="5476" y="234914"/>
                    </a:lnTo>
                    <a:lnTo>
                      <a:pt x="6397" y="235296"/>
                    </a:lnTo>
                    <a:lnTo>
                      <a:pt x="38506" y="235296"/>
                    </a:lnTo>
                    <a:lnTo>
                      <a:pt x="39428" y="234914"/>
                    </a:lnTo>
                    <a:lnTo>
                      <a:pt x="40946" y="233406"/>
                    </a:lnTo>
                    <a:lnTo>
                      <a:pt x="41328" y="232479"/>
                    </a:lnTo>
                    <a:lnTo>
                      <a:pt x="41328" y="71500"/>
                    </a:lnTo>
                    <a:lnTo>
                      <a:pt x="40946" y="70579"/>
                    </a:lnTo>
                    <a:lnTo>
                      <a:pt x="39428" y="69050"/>
                    </a:lnTo>
                    <a:lnTo>
                      <a:pt x="38506" y="68668"/>
                    </a:lnTo>
                    <a:close/>
                  </a:path>
                  <a:path w="46355" h="235584">
                    <a:moveTo>
                      <a:pt x="29826" y="0"/>
                    </a:moveTo>
                    <a:lnTo>
                      <a:pt x="16376" y="0"/>
                    </a:lnTo>
                    <a:lnTo>
                      <a:pt x="10842" y="2172"/>
                    </a:lnTo>
                    <a:lnTo>
                      <a:pt x="2162" y="10863"/>
                    </a:lnTo>
                    <a:lnTo>
                      <a:pt x="0" y="16392"/>
                    </a:lnTo>
                    <a:lnTo>
                      <a:pt x="0" y="29847"/>
                    </a:lnTo>
                    <a:lnTo>
                      <a:pt x="2162" y="35375"/>
                    </a:lnTo>
                    <a:lnTo>
                      <a:pt x="10842" y="44051"/>
                    </a:lnTo>
                    <a:lnTo>
                      <a:pt x="16376" y="46223"/>
                    </a:lnTo>
                    <a:lnTo>
                      <a:pt x="29826" y="46223"/>
                    </a:lnTo>
                    <a:lnTo>
                      <a:pt x="35360" y="44051"/>
                    </a:lnTo>
                    <a:lnTo>
                      <a:pt x="44040" y="35375"/>
                    </a:lnTo>
                    <a:lnTo>
                      <a:pt x="46213" y="29847"/>
                    </a:lnTo>
                    <a:lnTo>
                      <a:pt x="46213" y="16392"/>
                    </a:lnTo>
                    <a:lnTo>
                      <a:pt x="44040" y="10863"/>
                    </a:lnTo>
                    <a:lnTo>
                      <a:pt x="35360" y="2172"/>
                    </a:lnTo>
                    <a:lnTo>
                      <a:pt x="29826" y="0"/>
                    </a:lnTo>
                    <a:close/>
                  </a:path>
                </a:pathLst>
              </a:custGeom>
              <a:solidFill>
                <a:srgbClr val="6D6E7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79" name="object 126">
                <a:extLst>
                  <a:ext uri="{FF2B5EF4-FFF2-40B4-BE49-F238E27FC236}">
                    <a16:creationId xmlns:a16="http://schemas.microsoft.com/office/drawing/2014/main" id="{16BB6E85-DC12-E045-8AFE-1C860CCAE657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8625918" y="9522902"/>
                <a:ext cx="102436" cy="210548"/>
              </a:xfrm>
              <a:prstGeom prst="rect">
                <a:avLst/>
              </a:prstGeom>
            </p:spPr>
          </p:pic>
          <p:pic>
            <p:nvPicPr>
              <p:cNvPr id="180" name="object 127">
                <a:extLst>
                  <a:ext uri="{FF2B5EF4-FFF2-40B4-BE49-F238E27FC236}">
                    <a16:creationId xmlns:a16="http://schemas.microsoft.com/office/drawing/2014/main" id="{760BE48E-C9F9-6240-9C00-4721C769BB62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18764479" y="9566505"/>
                <a:ext cx="137655" cy="168570"/>
              </a:xfrm>
              <a:prstGeom prst="rect">
                <a:avLst/>
              </a:prstGeom>
            </p:spPr>
          </p:pic>
          <p:pic>
            <p:nvPicPr>
              <p:cNvPr id="181" name="object 128">
                <a:extLst>
                  <a:ext uri="{FF2B5EF4-FFF2-40B4-BE49-F238E27FC236}">
                    <a16:creationId xmlns:a16="http://schemas.microsoft.com/office/drawing/2014/main" id="{8A59F751-DAA4-1D47-BDDE-6EE501DBA9BA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8936299" y="9522902"/>
                <a:ext cx="102441" cy="210548"/>
              </a:xfrm>
              <a:prstGeom prst="rect">
                <a:avLst/>
              </a:prstGeom>
            </p:spPr>
          </p:pic>
          <p:pic>
            <p:nvPicPr>
              <p:cNvPr id="182" name="object 129">
                <a:extLst>
                  <a:ext uri="{FF2B5EF4-FFF2-40B4-BE49-F238E27FC236}">
                    <a16:creationId xmlns:a16="http://schemas.microsoft.com/office/drawing/2014/main" id="{8525231B-57A2-514C-8503-3E5EF648368E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9069654" y="9563898"/>
                <a:ext cx="145472" cy="171827"/>
              </a:xfrm>
              <a:prstGeom prst="rect">
                <a:avLst/>
              </a:prstGeom>
            </p:spPr>
          </p:pic>
        </p:grpSp>
        <p:grpSp>
          <p:nvGrpSpPr>
            <p:cNvPr id="163" name="object 130">
              <a:extLst>
                <a:ext uri="{FF2B5EF4-FFF2-40B4-BE49-F238E27FC236}">
                  <a16:creationId xmlns:a16="http://schemas.microsoft.com/office/drawing/2014/main" id="{0015F57D-8216-3641-B031-850132CC51CB}"/>
                </a:ext>
              </a:extLst>
            </p:cNvPr>
            <p:cNvGrpSpPr/>
            <p:nvPr/>
          </p:nvGrpSpPr>
          <p:grpSpPr>
            <a:xfrm>
              <a:off x="16756597" y="9852128"/>
              <a:ext cx="271145" cy="230504"/>
              <a:chOff x="16756597" y="9852128"/>
              <a:chExt cx="271145" cy="230504"/>
            </a:xfrm>
          </p:grpSpPr>
          <p:pic>
            <p:nvPicPr>
              <p:cNvPr id="173" name="object 131">
                <a:extLst>
                  <a:ext uri="{FF2B5EF4-FFF2-40B4-BE49-F238E27FC236}">
                    <a16:creationId xmlns:a16="http://schemas.microsoft.com/office/drawing/2014/main" id="{9E007102-6FDE-C54F-BA6E-B373D6E60FB6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6756597" y="9911032"/>
                <a:ext cx="150021" cy="171507"/>
              </a:xfrm>
              <a:prstGeom prst="rect">
                <a:avLst/>
              </a:prstGeom>
            </p:spPr>
          </p:pic>
          <p:pic>
            <p:nvPicPr>
              <p:cNvPr id="174" name="object 132">
                <a:extLst>
                  <a:ext uri="{FF2B5EF4-FFF2-40B4-BE49-F238E27FC236}">
                    <a16:creationId xmlns:a16="http://schemas.microsoft.com/office/drawing/2014/main" id="{B610E68A-19CF-8B46-8714-14DBB078486C}"/>
                  </a:ext>
                </a:extLst>
              </p:cNvPr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16926470" y="9852128"/>
                <a:ext cx="101216" cy="227809"/>
              </a:xfrm>
              <a:prstGeom prst="rect">
                <a:avLst/>
              </a:prstGeom>
            </p:spPr>
          </p:pic>
        </p:grpSp>
        <p:grpSp>
          <p:nvGrpSpPr>
            <p:cNvPr id="164" name="object 133">
              <a:extLst>
                <a:ext uri="{FF2B5EF4-FFF2-40B4-BE49-F238E27FC236}">
                  <a16:creationId xmlns:a16="http://schemas.microsoft.com/office/drawing/2014/main" id="{59D9475D-529F-4B4A-9C16-C4DB08B692CA}"/>
                </a:ext>
              </a:extLst>
            </p:cNvPr>
            <p:cNvGrpSpPr/>
            <p:nvPr/>
          </p:nvGrpSpPr>
          <p:grpSpPr>
            <a:xfrm>
              <a:off x="17152833" y="9852128"/>
              <a:ext cx="2134870" cy="640080"/>
              <a:chOff x="17152833" y="9852128"/>
              <a:chExt cx="2134870" cy="640080"/>
            </a:xfrm>
          </p:grpSpPr>
          <p:pic>
            <p:nvPicPr>
              <p:cNvPr id="170" name="object 134">
                <a:extLst>
                  <a:ext uri="{FF2B5EF4-FFF2-40B4-BE49-F238E27FC236}">
                    <a16:creationId xmlns:a16="http://schemas.microsoft.com/office/drawing/2014/main" id="{37C5AAE3-8101-C744-9B26-67AA51C12385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7152833" y="9852130"/>
                <a:ext cx="160764" cy="227804"/>
              </a:xfrm>
              <a:prstGeom prst="rect">
                <a:avLst/>
              </a:prstGeom>
            </p:spPr>
          </p:pic>
          <p:pic>
            <p:nvPicPr>
              <p:cNvPr id="171" name="object 135">
                <a:extLst>
                  <a:ext uri="{FF2B5EF4-FFF2-40B4-BE49-F238E27FC236}">
                    <a16:creationId xmlns:a16="http://schemas.microsoft.com/office/drawing/2014/main" id="{AD54D189-DAE4-1440-9512-1F130C8C9391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17344842" y="9911032"/>
                <a:ext cx="466360" cy="171827"/>
              </a:xfrm>
              <a:prstGeom prst="rect">
                <a:avLst/>
              </a:prstGeom>
            </p:spPr>
          </p:pic>
          <p:pic>
            <p:nvPicPr>
              <p:cNvPr id="172" name="object 136">
                <a:extLst>
                  <a:ext uri="{FF2B5EF4-FFF2-40B4-BE49-F238E27FC236}">
                    <a16:creationId xmlns:a16="http://schemas.microsoft.com/office/drawing/2014/main" id="{B9B37023-7DA0-894D-85C8-149E5054E394}"/>
                  </a:ext>
                </a:extLst>
              </p:cNvPr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17365400" y="9852128"/>
                <a:ext cx="1921966" cy="639696"/>
              </a:xfrm>
              <a:prstGeom prst="rect">
                <a:avLst/>
              </a:prstGeom>
            </p:spPr>
          </p:pic>
        </p:grpSp>
        <p:grpSp>
          <p:nvGrpSpPr>
            <p:cNvPr id="165" name="object 137">
              <a:extLst>
                <a:ext uri="{FF2B5EF4-FFF2-40B4-BE49-F238E27FC236}">
                  <a16:creationId xmlns:a16="http://schemas.microsoft.com/office/drawing/2014/main" id="{7B3322E7-F8DE-C642-9DDB-A0B3C21AA587}"/>
                </a:ext>
              </a:extLst>
            </p:cNvPr>
            <p:cNvGrpSpPr/>
            <p:nvPr/>
          </p:nvGrpSpPr>
          <p:grpSpPr>
            <a:xfrm>
              <a:off x="16751701" y="10199261"/>
              <a:ext cx="493395" cy="230504"/>
              <a:chOff x="16751701" y="10199261"/>
              <a:chExt cx="493395" cy="230504"/>
            </a:xfrm>
          </p:grpSpPr>
          <p:pic>
            <p:nvPicPr>
              <p:cNvPr id="167" name="object 138">
                <a:extLst>
                  <a:ext uri="{FF2B5EF4-FFF2-40B4-BE49-F238E27FC236}">
                    <a16:creationId xmlns:a16="http://schemas.microsoft.com/office/drawing/2014/main" id="{330351B0-2BA1-9D46-81E5-CE3FA1F729DC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16751701" y="10258166"/>
                <a:ext cx="141890" cy="171507"/>
              </a:xfrm>
              <a:prstGeom prst="rect">
                <a:avLst/>
              </a:prstGeom>
            </p:spPr>
          </p:pic>
          <p:pic>
            <p:nvPicPr>
              <p:cNvPr id="168" name="object 139">
                <a:extLst>
                  <a:ext uri="{FF2B5EF4-FFF2-40B4-BE49-F238E27FC236}">
                    <a16:creationId xmlns:a16="http://schemas.microsoft.com/office/drawing/2014/main" id="{2961B141-B2BC-D241-9035-7B9BCE58E9D6}"/>
                  </a:ext>
                </a:extLst>
              </p:cNvPr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16929715" y="10258160"/>
                <a:ext cx="137655" cy="168911"/>
              </a:xfrm>
              <a:prstGeom prst="rect">
                <a:avLst/>
              </a:prstGeom>
            </p:spPr>
          </p:pic>
          <p:pic>
            <p:nvPicPr>
              <p:cNvPr id="169" name="object 140">
                <a:extLst>
                  <a:ext uri="{FF2B5EF4-FFF2-40B4-BE49-F238E27FC236}">
                    <a16:creationId xmlns:a16="http://schemas.microsoft.com/office/drawing/2014/main" id="{D63B1C49-4409-EA45-957C-4444FB2729F2}"/>
                  </a:ext>
                </a:extLst>
              </p:cNvPr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17099596" y="10199261"/>
                <a:ext cx="145142" cy="230411"/>
              </a:xfrm>
              <a:prstGeom prst="rect">
                <a:avLst/>
              </a:prstGeom>
            </p:spPr>
          </p:pic>
        </p:grpSp>
        <p:sp>
          <p:nvSpPr>
            <p:cNvPr id="166" name="object 141">
              <a:extLst>
                <a:ext uri="{FF2B5EF4-FFF2-40B4-BE49-F238E27FC236}">
                  <a16:creationId xmlns:a16="http://schemas.microsoft.com/office/drawing/2014/main" id="{255AB0E8-682E-1141-91CA-6DC6359B8C2F}"/>
                </a:ext>
              </a:extLst>
            </p:cNvPr>
            <p:cNvSpPr/>
            <p:nvPr/>
          </p:nvSpPr>
          <p:spPr>
            <a:xfrm>
              <a:off x="16503122" y="9497452"/>
              <a:ext cx="50165" cy="994410"/>
            </a:xfrm>
            <a:custGeom>
              <a:avLst/>
              <a:gdLst/>
              <a:ahLst/>
              <a:cxnLst/>
              <a:rect l="l" t="t" r="r" b="b"/>
              <a:pathLst>
                <a:path w="50165" h="994409">
                  <a:moveTo>
                    <a:pt x="46600" y="0"/>
                  </a:moveTo>
                  <a:lnTo>
                    <a:pt x="3115" y="0"/>
                  </a:lnTo>
                  <a:lnTo>
                    <a:pt x="0" y="3120"/>
                  </a:lnTo>
                  <a:lnTo>
                    <a:pt x="0" y="991210"/>
                  </a:lnTo>
                  <a:lnTo>
                    <a:pt x="3115" y="994325"/>
                  </a:lnTo>
                  <a:lnTo>
                    <a:pt x="42757" y="994325"/>
                  </a:lnTo>
                  <a:lnTo>
                    <a:pt x="46600" y="994325"/>
                  </a:lnTo>
                  <a:lnTo>
                    <a:pt x="49715" y="991210"/>
                  </a:lnTo>
                  <a:lnTo>
                    <a:pt x="49715" y="3120"/>
                  </a:lnTo>
                  <a:lnTo>
                    <a:pt x="46600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5" name="object 2">
            <a:extLst>
              <a:ext uri="{FF2B5EF4-FFF2-40B4-BE49-F238E27FC236}">
                <a16:creationId xmlns:a16="http://schemas.microsoft.com/office/drawing/2014/main" id="{D07D0754-73B9-A34F-B92C-2FEFF8759DD7}"/>
              </a:ext>
            </a:extLst>
          </p:cNvPr>
          <p:cNvGrpSpPr/>
          <p:nvPr userDrawn="1"/>
        </p:nvGrpSpPr>
        <p:grpSpPr>
          <a:xfrm>
            <a:off x="0" y="5289525"/>
            <a:ext cx="9994900" cy="6019165"/>
            <a:chOff x="0" y="5289525"/>
            <a:chExt cx="9994900" cy="6019165"/>
          </a:xfrm>
        </p:grpSpPr>
        <p:pic>
          <p:nvPicPr>
            <p:cNvPr id="196" name="object 3">
              <a:extLst>
                <a:ext uri="{FF2B5EF4-FFF2-40B4-BE49-F238E27FC236}">
                  <a16:creationId xmlns:a16="http://schemas.microsoft.com/office/drawing/2014/main" id="{B97368E1-63A9-A849-B7FE-05703E5ECB6A}"/>
                </a:ext>
              </a:extLst>
            </p:cNvPr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961843" y="5289525"/>
              <a:ext cx="6581895" cy="6019030"/>
            </a:xfrm>
            <a:prstGeom prst="rect">
              <a:avLst/>
            </a:prstGeom>
          </p:spPr>
        </p:pic>
        <p:sp>
          <p:nvSpPr>
            <p:cNvPr id="197" name="object 4">
              <a:extLst>
                <a:ext uri="{FF2B5EF4-FFF2-40B4-BE49-F238E27FC236}">
                  <a16:creationId xmlns:a16="http://schemas.microsoft.com/office/drawing/2014/main" id="{9CA73630-C0A7-0146-A31B-963AE24FB7FC}"/>
                </a:ext>
              </a:extLst>
            </p:cNvPr>
            <p:cNvSpPr/>
            <p:nvPr/>
          </p:nvSpPr>
          <p:spPr>
            <a:xfrm>
              <a:off x="433476" y="9527571"/>
              <a:ext cx="2896235" cy="1781175"/>
            </a:xfrm>
            <a:custGeom>
              <a:avLst/>
              <a:gdLst/>
              <a:ahLst/>
              <a:cxnLst/>
              <a:rect l="l" t="t" r="r" b="b"/>
              <a:pathLst>
                <a:path w="2896235" h="1781175">
                  <a:moveTo>
                    <a:pt x="2064207" y="751979"/>
                  </a:moveTo>
                  <a:lnTo>
                    <a:pt x="2027224" y="713219"/>
                  </a:lnTo>
                  <a:lnTo>
                    <a:pt x="1990839" y="673658"/>
                  </a:lnTo>
                  <a:lnTo>
                    <a:pt x="1955076" y="633323"/>
                  </a:lnTo>
                  <a:lnTo>
                    <a:pt x="1919986" y="592239"/>
                  </a:lnTo>
                  <a:lnTo>
                    <a:pt x="302209" y="1573923"/>
                  </a:lnTo>
                  <a:lnTo>
                    <a:pt x="258191" y="1601114"/>
                  </a:lnTo>
                  <a:lnTo>
                    <a:pt x="214693" y="1628902"/>
                  </a:lnTo>
                  <a:lnTo>
                    <a:pt x="171729" y="1657311"/>
                  </a:lnTo>
                  <a:lnTo>
                    <a:pt x="129298" y="1686318"/>
                  </a:lnTo>
                  <a:lnTo>
                    <a:pt x="87401" y="1715922"/>
                  </a:lnTo>
                  <a:lnTo>
                    <a:pt x="46037" y="1746123"/>
                  </a:lnTo>
                  <a:lnTo>
                    <a:pt x="5232" y="1776907"/>
                  </a:lnTo>
                  <a:lnTo>
                    <a:pt x="0" y="1780984"/>
                  </a:lnTo>
                  <a:lnTo>
                    <a:pt x="369239" y="1780984"/>
                  </a:lnTo>
                  <a:lnTo>
                    <a:pt x="411873" y="1754644"/>
                  </a:lnTo>
                  <a:lnTo>
                    <a:pt x="2064207" y="751979"/>
                  </a:lnTo>
                  <a:close/>
                </a:path>
                <a:path w="2896235" h="1781175">
                  <a:moveTo>
                    <a:pt x="2291245" y="614210"/>
                  </a:moveTo>
                  <a:lnTo>
                    <a:pt x="2258047" y="572833"/>
                  </a:lnTo>
                  <a:lnTo>
                    <a:pt x="2225141" y="531025"/>
                  </a:lnTo>
                  <a:lnTo>
                    <a:pt x="2192578" y="488848"/>
                  </a:lnTo>
                  <a:lnTo>
                    <a:pt x="2160384" y="446354"/>
                  </a:lnTo>
                  <a:lnTo>
                    <a:pt x="1978850" y="556514"/>
                  </a:lnTo>
                  <a:lnTo>
                    <a:pt x="2010892" y="599147"/>
                  </a:lnTo>
                  <a:lnTo>
                    <a:pt x="2043239" y="641400"/>
                  </a:lnTo>
                  <a:lnTo>
                    <a:pt x="2075916" y="683285"/>
                  </a:lnTo>
                  <a:lnTo>
                    <a:pt x="2108936" y="724839"/>
                  </a:lnTo>
                  <a:lnTo>
                    <a:pt x="2291245" y="614210"/>
                  </a:lnTo>
                  <a:close/>
                </a:path>
                <a:path w="2896235" h="1781175">
                  <a:moveTo>
                    <a:pt x="2554503" y="454456"/>
                  </a:moveTo>
                  <a:lnTo>
                    <a:pt x="2520950" y="413270"/>
                  </a:lnTo>
                  <a:lnTo>
                    <a:pt x="2487765" y="371690"/>
                  </a:lnTo>
                  <a:lnTo>
                    <a:pt x="2454922" y="329730"/>
                  </a:lnTo>
                  <a:lnTo>
                    <a:pt x="2422436" y="287350"/>
                  </a:lnTo>
                  <a:lnTo>
                    <a:pt x="2231669" y="403098"/>
                  </a:lnTo>
                  <a:lnTo>
                    <a:pt x="2263965" y="445604"/>
                  </a:lnTo>
                  <a:lnTo>
                    <a:pt x="2296579" y="487692"/>
                  </a:lnTo>
                  <a:lnTo>
                    <a:pt x="2329523" y="529399"/>
                  </a:lnTo>
                  <a:lnTo>
                    <a:pt x="2362847" y="570763"/>
                  </a:lnTo>
                  <a:lnTo>
                    <a:pt x="2554503" y="454456"/>
                  </a:lnTo>
                  <a:close/>
                </a:path>
                <a:path w="2896235" h="1781175">
                  <a:moveTo>
                    <a:pt x="2808960" y="300050"/>
                  </a:moveTo>
                  <a:lnTo>
                    <a:pt x="2775039" y="259105"/>
                  </a:lnTo>
                  <a:lnTo>
                    <a:pt x="2741511" y="217741"/>
                  </a:lnTo>
                  <a:lnTo>
                    <a:pt x="2708351" y="175971"/>
                  </a:lnTo>
                  <a:lnTo>
                    <a:pt x="2675559" y="133743"/>
                  </a:lnTo>
                  <a:lnTo>
                    <a:pt x="2493746" y="244068"/>
                  </a:lnTo>
                  <a:lnTo>
                    <a:pt x="2526309" y="286385"/>
                  </a:lnTo>
                  <a:lnTo>
                    <a:pt x="2559240" y="328320"/>
                  </a:lnTo>
                  <a:lnTo>
                    <a:pt x="2592540" y="369849"/>
                  </a:lnTo>
                  <a:lnTo>
                    <a:pt x="2626182" y="410959"/>
                  </a:lnTo>
                  <a:lnTo>
                    <a:pt x="2808960" y="300050"/>
                  </a:lnTo>
                  <a:close/>
                </a:path>
                <a:path w="2896235" h="1781175">
                  <a:moveTo>
                    <a:pt x="2895968" y="0"/>
                  </a:moveTo>
                  <a:lnTo>
                    <a:pt x="2746933" y="90436"/>
                  </a:lnTo>
                  <a:lnTo>
                    <a:pt x="2769806" y="119862"/>
                  </a:lnTo>
                  <a:lnTo>
                    <a:pt x="2792907" y="149136"/>
                  </a:lnTo>
                  <a:lnTo>
                    <a:pt x="2816199" y="178206"/>
                  </a:lnTo>
                  <a:lnTo>
                    <a:pt x="2839631" y="207010"/>
                  </a:lnTo>
                  <a:lnTo>
                    <a:pt x="2855125" y="155638"/>
                  </a:lnTo>
                  <a:lnTo>
                    <a:pt x="2869679" y="104000"/>
                  </a:lnTo>
                  <a:lnTo>
                    <a:pt x="2883293" y="52133"/>
                  </a:lnTo>
                  <a:lnTo>
                    <a:pt x="2895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5">
              <a:extLst>
                <a:ext uri="{FF2B5EF4-FFF2-40B4-BE49-F238E27FC236}">
                  <a16:creationId xmlns:a16="http://schemas.microsoft.com/office/drawing/2014/main" id="{882435F6-5E77-1F4D-B57D-B20B8B4BA1A3}"/>
                </a:ext>
              </a:extLst>
            </p:cNvPr>
            <p:cNvSpPr/>
            <p:nvPr/>
          </p:nvSpPr>
          <p:spPr>
            <a:xfrm>
              <a:off x="2353462" y="9618008"/>
              <a:ext cx="920115" cy="661670"/>
            </a:xfrm>
            <a:custGeom>
              <a:avLst/>
              <a:gdLst/>
              <a:ahLst/>
              <a:cxnLst/>
              <a:rect l="l" t="t" r="r" b="b"/>
              <a:pathLst>
                <a:path w="920114" h="661670">
                  <a:moveTo>
                    <a:pt x="188950" y="634403"/>
                  </a:moveTo>
                  <a:lnTo>
                    <a:pt x="155930" y="592848"/>
                  </a:lnTo>
                  <a:lnTo>
                    <a:pt x="123253" y="550964"/>
                  </a:lnTo>
                  <a:lnTo>
                    <a:pt x="90906" y="508711"/>
                  </a:lnTo>
                  <a:lnTo>
                    <a:pt x="58864" y="466077"/>
                  </a:lnTo>
                  <a:lnTo>
                    <a:pt x="0" y="501802"/>
                  </a:lnTo>
                  <a:lnTo>
                    <a:pt x="35090" y="542886"/>
                  </a:lnTo>
                  <a:lnTo>
                    <a:pt x="70853" y="583222"/>
                  </a:lnTo>
                  <a:lnTo>
                    <a:pt x="107238" y="622782"/>
                  </a:lnTo>
                  <a:lnTo>
                    <a:pt x="144221" y="661543"/>
                  </a:lnTo>
                  <a:lnTo>
                    <a:pt x="188950" y="634403"/>
                  </a:lnTo>
                  <a:close/>
                </a:path>
                <a:path w="920114" h="661670">
                  <a:moveTo>
                    <a:pt x="442861" y="480326"/>
                  </a:moveTo>
                  <a:lnTo>
                    <a:pt x="409536" y="438962"/>
                  </a:lnTo>
                  <a:lnTo>
                    <a:pt x="376580" y="397256"/>
                  </a:lnTo>
                  <a:lnTo>
                    <a:pt x="343979" y="355168"/>
                  </a:lnTo>
                  <a:lnTo>
                    <a:pt x="311683" y="312661"/>
                  </a:lnTo>
                  <a:lnTo>
                    <a:pt x="240411" y="355917"/>
                  </a:lnTo>
                  <a:lnTo>
                    <a:pt x="272592" y="398411"/>
                  </a:lnTo>
                  <a:lnTo>
                    <a:pt x="305168" y="440588"/>
                  </a:lnTo>
                  <a:lnTo>
                    <a:pt x="338061" y="482396"/>
                  </a:lnTo>
                  <a:lnTo>
                    <a:pt x="371259" y="523773"/>
                  </a:lnTo>
                  <a:lnTo>
                    <a:pt x="442861" y="480326"/>
                  </a:lnTo>
                  <a:close/>
                </a:path>
                <a:path w="920114" h="661670">
                  <a:moveTo>
                    <a:pt x="706196" y="320522"/>
                  </a:moveTo>
                  <a:lnTo>
                    <a:pt x="672553" y="279425"/>
                  </a:lnTo>
                  <a:lnTo>
                    <a:pt x="639267" y="237883"/>
                  </a:lnTo>
                  <a:lnTo>
                    <a:pt x="606323" y="195948"/>
                  </a:lnTo>
                  <a:lnTo>
                    <a:pt x="573760" y="153631"/>
                  </a:lnTo>
                  <a:lnTo>
                    <a:pt x="502437" y="196913"/>
                  </a:lnTo>
                  <a:lnTo>
                    <a:pt x="534936" y="239293"/>
                  </a:lnTo>
                  <a:lnTo>
                    <a:pt x="567766" y="281266"/>
                  </a:lnTo>
                  <a:lnTo>
                    <a:pt x="600964" y="322834"/>
                  </a:lnTo>
                  <a:lnTo>
                    <a:pt x="634517" y="364020"/>
                  </a:lnTo>
                  <a:lnTo>
                    <a:pt x="706196" y="320522"/>
                  </a:lnTo>
                  <a:close/>
                </a:path>
                <a:path w="920114" h="661670">
                  <a:moveTo>
                    <a:pt x="919657" y="116573"/>
                  </a:moveTo>
                  <a:lnTo>
                    <a:pt x="896213" y="87769"/>
                  </a:lnTo>
                  <a:lnTo>
                    <a:pt x="872934" y="58699"/>
                  </a:lnTo>
                  <a:lnTo>
                    <a:pt x="849820" y="29425"/>
                  </a:lnTo>
                  <a:lnTo>
                    <a:pt x="826947" y="0"/>
                  </a:lnTo>
                  <a:lnTo>
                    <a:pt x="755573" y="43307"/>
                  </a:lnTo>
                  <a:lnTo>
                    <a:pt x="788365" y="85534"/>
                  </a:lnTo>
                  <a:lnTo>
                    <a:pt x="821524" y="127304"/>
                  </a:lnTo>
                  <a:lnTo>
                    <a:pt x="855052" y="168668"/>
                  </a:lnTo>
                  <a:lnTo>
                    <a:pt x="888974" y="209613"/>
                  </a:lnTo>
                  <a:lnTo>
                    <a:pt x="896924" y="186448"/>
                  </a:lnTo>
                  <a:lnTo>
                    <a:pt x="904697" y="163207"/>
                  </a:lnTo>
                  <a:lnTo>
                    <a:pt x="912279" y="139915"/>
                  </a:lnTo>
                  <a:lnTo>
                    <a:pt x="919657" y="116573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6">
              <a:extLst>
                <a:ext uri="{FF2B5EF4-FFF2-40B4-BE49-F238E27FC236}">
                  <a16:creationId xmlns:a16="http://schemas.microsoft.com/office/drawing/2014/main" id="{B409EDDB-2EEF-AE4D-A33B-F092B3F488FA}"/>
                </a:ext>
              </a:extLst>
            </p:cNvPr>
            <p:cNvSpPr/>
            <p:nvPr/>
          </p:nvSpPr>
          <p:spPr>
            <a:xfrm>
              <a:off x="0" y="5919094"/>
              <a:ext cx="3392804" cy="5389880"/>
            </a:xfrm>
            <a:custGeom>
              <a:avLst/>
              <a:gdLst/>
              <a:ahLst/>
              <a:cxnLst/>
              <a:rect l="l" t="t" r="r" b="b"/>
              <a:pathLst>
                <a:path w="3392804" h="5389880">
                  <a:moveTo>
                    <a:pt x="581190" y="2260"/>
                  </a:moveTo>
                  <a:lnTo>
                    <a:pt x="533387" y="749"/>
                  </a:lnTo>
                  <a:lnTo>
                    <a:pt x="485521" y="0"/>
                  </a:lnTo>
                  <a:lnTo>
                    <a:pt x="437616" y="38"/>
                  </a:lnTo>
                  <a:lnTo>
                    <a:pt x="389686" y="850"/>
                  </a:lnTo>
                  <a:lnTo>
                    <a:pt x="341718" y="2451"/>
                  </a:lnTo>
                  <a:lnTo>
                    <a:pt x="293751" y="4851"/>
                  </a:lnTo>
                  <a:lnTo>
                    <a:pt x="245783" y="8026"/>
                  </a:lnTo>
                  <a:lnTo>
                    <a:pt x="197815" y="11988"/>
                  </a:lnTo>
                  <a:lnTo>
                    <a:pt x="149872" y="16751"/>
                  </a:lnTo>
                  <a:lnTo>
                    <a:pt x="0" y="107708"/>
                  </a:lnTo>
                  <a:lnTo>
                    <a:pt x="0" y="354939"/>
                  </a:lnTo>
                  <a:lnTo>
                    <a:pt x="581190" y="2260"/>
                  </a:lnTo>
                  <a:close/>
                </a:path>
                <a:path w="3392804" h="5389880">
                  <a:moveTo>
                    <a:pt x="2300567" y="4135767"/>
                  </a:moveTo>
                  <a:lnTo>
                    <a:pt x="2268207" y="4094086"/>
                  </a:lnTo>
                  <a:lnTo>
                    <a:pt x="2236470" y="4051668"/>
                  </a:lnTo>
                  <a:lnTo>
                    <a:pt x="2205405" y="4008551"/>
                  </a:lnTo>
                  <a:lnTo>
                    <a:pt x="2175002" y="3964724"/>
                  </a:lnTo>
                  <a:lnTo>
                    <a:pt x="539229" y="4957762"/>
                  </a:lnTo>
                  <a:lnTo>
                    <a:pt x="495935" y="4985309"/>
                  </a:lnTo>
                  <a:lnTo>
                    <a:pt x="453110" y="5013401"/>
                  </a:lnTo>
                  <a:lnTo>
                    <a:pt x="410781" y="5042039"/>
                  </a:lnTo>
                  <a:lnTo>
                    <a:pt x="368935" y="5071237"/>
                  </a:lnTo>
                  <a:lnTo>
                    <a:pt x="327571" y="5100955"/>
                  </a:lnTo>
                  <a:lnTo>
                    <a:pt x="286702" y="5131219"/>
                  </a:lnTo>
                  <a:lnTo>
                    <a:pt x="246341" y="5162004"/>
                  </a:lnTo>
                  <a:lnTo>
                    <a:pt x="206463" y="5193309"/>
                  </a:lnTo>
                  <a:lnTo>
                    <a:pt x="167093" y="5225148"/>
                  </a:lnTo>
                  <a:lnTo>
                    <a:pt x="128244" y="5257482"/>
                  </a:lnTo>
                  <a:lnTo>
                    <a:pt x="89890" y="5290337"/>
                  </a:lnTo>
                  <a:lnTo>
                    <a:pt x="52057" y="5323687"/>
                  </a:lnTo>
                  <a:lnTo>
                    <a:pt x="14744" y="5357546"/>
                  </a:lnTo>
                  <a:lnTo>
                    <a:pt x="0" y="5371312"/>
                  </a:lnTo>
                  <a:lnTo>
                    <a:pt x="0" y="5389461"/>
                  </a:lnTo>
                  <a:lnTo>
                    <a:pt x="300228" y="5389461"/>
                  </a:lnTo>
                  <a:lnTo>
                    <a:pt x="323977" y="5370042"/>
                  </a:lnTo>
                  <a:lnTo>
                    <a:pt x="362915" y="5339131"/>
                  </a:lnTo>
                  <a:lnTo>
                    <a:pt x="402374" y="5308752"/>
                  </a:lnTo>
                  <a:lnTo>
                    <a:pt x="442353" y="5278907"/>
                  </a:lnTo>
                  <a:lnTo>
                    <a:pt x="482828" y="5249608"/>
                  </a:lnTo>
                  <a:lnTo>
                    <a:pt x="523798" y="5220855"/>
                  </a:lnTo>
                  <a:lnTo>
                    <a:pt x="565277" y="5192674"/>
                  </a:lnTo>
                  <a:lnTo>
                    <a:pt x="607237" y="5165039"/>
                  </a:lnTo>
                  <a:lnTo>
                    <a:pt x="649706" y="5137975"/>
                  </a:lnTo>
                  <a:lnTo>
                    <a:pt x="692645" y="5111483"/>
                  </a:lnTo>
                  <a:lnTo>
                    <a:pt x="2300567" y="4135767"/>
                  </a:lnTo>
                  <a:close/>
                </a:path>
                <a:path w="3392804" h="5389880">
                  <a:moveTo>
                    <a:pt x="2544368" y="3987825"/>
                  </a:moveTo>
                  <a:lnTo>
                    <a:pt x="2513507" y="3944988"/>
                  </a:lnTo>
                  <a:lnTo>
                    <a:pt x="2482964" y="3901770"/>
                  </a:lnTo>
                  <a:lnTo>
                    <a:pt x="2452776" y="3858183"/>
                  </a:lnTo>
                  <a:lnTo>
                    <a:pt x="2422944" y="3814267"/>
                  </a:lnTo>
                  <a:lnTo>
                    <a:pt x="2242058" y="3924033"/>
                  </a:lnTo>
                  <a:lnTo>
                    <a:pt x="2271814" y="3968026"/>
                  </a:lnTo>
                  <a:lnTo>
                    <a:pt x="2301887" y="4011638"/>
                  </a:lnTo>
                  <a:lnTo>
                    <a:pt x="2332304" y="4054906"/>
                  </a:lnTo>
                  <a:lnTo>
                    <a:pt x="2363063" y="4097845"/>
                  </a:lnTo>
                  <a:lnTo>
                    <a:pt x="2544368" y="3987825"/>
                  </a:lnTo>
                  <a:close/>
                </a:path>
                <a:path w="3392804" h="5389880">
                  <a:moveTo>
                    <a:pt x="2806039" y="3829037"/>
                  </a:moveTo>
                  <a:lnTo>
                    <a:pt x="2774988" y="3786352"/>
                  </a:lnTo>
                  <a:lnTo>
                    <a:pt x="2744228" y="3743185"/>
                  </a:lnTo>
                  <a:lnTo>
                    <a:pt x="2713901" y="3699726"/>
                  </a:lnTo>
                  <a:lnTo>
                    <a:pt x="2683941" y="3655898"/>
                  </a:lnTo>
                  <a:lnTo>
                    <a:pt x="2493949" y="3771188"/>
                  </a:lnTo>
                  <a:lnTo>
                    <a:pt x="2523833" y="3815105"/>
                  </a:lnTo>
                  <a:lnTo>
                    <a:pt x="2554046" y="3858641"/>
                  </a:lnTo>
                  <a:lnTo>
                    <a:pt x="2584627" y="3901808"/>
                  </a:lnTo>
                  <a:lnTo>
                    <a:pt x="2615552" y="3944632"/>
                  </a:lnTo>
                  <a:lnTo>
                    <a:pt x="2806039" y="3829037"/>
                  </a:lnTo>
                  <a:close/>
                </a:path>
                <a:path w="3392804" h="5389880">
                  <a:moveTo>
                    <a:pt x="3058769" y="3675684"/>
                  </a:moveTo>
                  <a:lnTo>
                    <a:pt x="3027476" y="3633101"/>
                  </a:lnTo>
                  <a:lnTo>
                    <a:pt x="2996577" y="3590137"/>
                  </a:lnTo>
                  <a:lnTo>
                    <a:pt x="2966072" y="3546767"/>
                  </a:lnTo>
                  <a:lnTo>
                    <a:pt x="2935935" y="3502977"/>
                  </a:lnTo>
                  <a:lnTo>
                    <a:pt x="2754947" y="3612807"/>
                  </a:lnTo>
                  <a:lnTo>
                    <a:pt x="2784945" y="3656596"/>
                  </a:lnTo>
                  <a:lnTo>
                    <a:pt x="2815361" y="3700081"/>
                  </a:lnTo>
                  <a:lnTo>
                    <a:pt x="2846184" y="3743223"/>
                  </a:lnTo>
                  <a:lnTo>
                    <a:pt x="2877248" y="3785832"/>
                  </a:lnTo>
                  <a:lnTo>
                    <a:pt x="3058769" y="3675684"/>
                  </a:lnTo>
                  <a:close/>
                </a:path>
                <a:path w="3392804" h="5389880">
                  <a:moveTo>
                    <a:pt x="3311639" y="3522243"/>
                  </a:moveTo>
                  <a:lnTo>
                    <a:pt x="3280118" y="3479825"/>
                  </a:lnTo>
                  <a:lnTo>
                    <a:pt x="3249003" y="3436988"/>
                  </a:lnTo>
                  <a:lnTo>
                    <a:pt x="3218294" y="3393732"/>
                  </a:lnTo>
                  <a:lnTo>
                    <a:pt x="3187992" y="3350018"/>
                  </a:lnTo>
                  <a:lnTo>
                    <a:pt x="3006979" y="3459873"/>
                  </a:lnTo>
                  <a:lnTo>
                    <a:pt x="3037154" y="3503638"/>
                  </a:lnTo>
                  <a:lnTo>
                    <a:pt x="3067710" y="3546983"/>
                  </a:lnTo>
                  <a:lnTo>
                    <a:pt x="3098660" y="3589909"/>
                  </a:lnTo>
                  <a:lnTo>
                    <a:pt x="3130016" y="3632441"/>
                  </a:lnTo>
                  <a:lnTo>
                    <a:pt x="3311639" y="3522243"/>
                  </a:lnTo>
                  <a:close/>
                </a:path>
                <a:path w="3392804" h="5389880">
                  <a:moveTo>
                    <a:pt x="3392678" y="3225825"/>
                  </a:moveTo>
                  <a:lnTo>
                    <a:pt x="3259036" y="3306915"/>
                  </a:lnTo>
                  <a:lnTo>
                    <a:pt x="3284283" y="3343313"/>
                  </a:lnTo>
                  <a:lnTo>
                    <a:pt x="3309836" y="3379432"/>
                  </a:lnTo>
                  <a:lnTo>
                    <a:pt x="3335667" y="3415246"/>
                  </a:lnTo>
                  <a:lnTo>
                    <a:pt x="3361779" y="3450729"/>
                  </a:lnTo>
                  <a:lnTo>
                    <a:pt x="3371113" y="3394773"/>
                  </a:lnTo>
                  <a:lnTo>
                    <a:pt x="3379381" y="3338614"/>
                  </a:lnTo>
                  <a:lnTo>
                    <a:pt x="3386569" y="3282289"/>
                  </a:lnTo>
                  <a:lnTo>
                    <a:pt x="3392678" y="32258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7">
              <a:extLst>
                <a:ext uri="{FF2B5EF4-FFF2-40B4-BE49-F238E27FC236}">
                  <a16:creationId xmlns:a16="http://schemas.microsoft.com/office/drawing/2014/main" id="{3E38A5E3-36F9-CF4F-B7A1-61D4F1F86C80}"/>
                </a:ext>
              </a:extLst>
            </p:cNvPr>
            <p:cNvSpPr/>
            <p:nvPr/>
          </p:nvSpPr>
          <p:spPr>
            <a:xfrm>
              <a:off x="2175002" y="9378968"/>
              <a:ext cx="955040" cy="676275"/>
            </a:xfrm>
            <a:custGeom>
              <a:avLst/>
              <a:gdLst/>
              <a:ahLst/>
              <a:cxnLst/>
              <a:rect l="l" t="t" r="r" b="b"/>
              <a:pathLst>
                <a:path w="955039" h="676275">
                  <a:moveTo>
                    <a:pt x="188061" y="637971"/>
                  </a:moveTo>
                  <a:lnTo>
                    <a:pt x="157302" y="595033"/>
                  </a:lnTo>
                  <a:lnTo>
                    <a:pt x="126885" y="551764"/>
                  </a:lnTo>
                  <a:lnTo>
                    <a:pt x="96812" y="508139"/>
                  </a:lnTo>
                  <a:lnTo>
                    <a:pt x="67056" y="464159"/>
                  </a:lnTo>
                  <a:lnTo>
                    <a:pt x="0" y="504850"/>
                  </a:lnTo>
                  <a:lnTo>
                    <a:pt x="30391" y="548665"/>
                  </a:lnTo>
                  <a:lnTo>
                    <a:pt x="61468" y="591794"/>
                  </a:lnTo>
                  <a:lnTo>
                    <a:pt x="93192" y="634212"/>
                  </a:lnTo>
                  <a:lnTo>
                    <a:pt x="125564" y="675894"/>
                  </a:lnTo>
                  <a:lnTo>
                    <a:pt x="188061" y="637971"/>
                  </a:lnTo>
                  <a:close/>
                </a:path>
                <a:path w="955039" h="676275">
                  <a:moveTo>
                    <a:pt x="440550" y="484759"/>
                  </a:moveTo>
                  <a:lnTo>
                    <a:pt x="409587" y="441896"/>
                  </a:lnTo>
                  <a:lnTo>
                    <a:pt x="379044" y="398767"/>
                  </a:lnTo>
                  <a:lnTo>
                    <a:pt x="348830" y="355231"/>
                  </a:lnTo>
                  <a:lnTo>
                    <a:pt x="318947" y="311315"/>
                  </a:lnTo>
                  <a:lnTo>
                    <a:pt x="247942" y="354406"/>
                  </a:lnTo>
                  <a:lnTo>
                    <a:pt x="277774" y="398310"/>
                  </a:lnTo>
                  <a:lnTo>
                    <a:pt x="308000" y="441934"/>
                  </a:lnTo>
                  <a:lnTo>
                    <a:pt x="338505" y="485114"/>
                  </a:lnTo>
                  <a:lnTo>
                    <a:pt x="369366" y="527951"/>
                  </a:lnTo>
                  <a:lnTo>
                    <a:pt x="440550" y="484759"/>
                  </a:lnTo>
                  <a:close/>
                </a:path>
                <a:path w="955039" h="676275">
                  <a:moveTo>
                    <a:pt x="702246" y="325958"/>
                  </a:moveTo>
                  <a:lnTo>
                    <a:pt x="671144" y="283311"/>
                  </a:lnTo>
                  <a:lnTo>
                    <a:pt x="640359" y="240220"/>
                  </a:lnTo>
                  <a:lnTo>
                    <a:pt x="609942" y="196735"/>
                  </a:lnTo>
                  <a:lnTo>
                    <a:pt x="579945" y="152933"/>
                  </a:lnTo>
                  <a:lnTo>
                    <a:pt x="508939" y="196024"/>
                  </a:lnTo>
                  <a:lnTo>
                    <a:pt x="538899" y="239852"/>
                  </a:lnTo>
                  <a:lnTo>
                    <a:pt x="569264" y="283362"/>
                  </a:lnTo>
                  <a:lnTo>
                    <a:pt x="599986" y="326478"/>
                  </a:lnTo>
                  <a:lnTo>
                    <a:pt x="631037" y="369163"/>
                  </a:lnTo>
                  <a:lnTo>
                    <a:pt x="702246" y="325958"/>
                  </a:lnTo>
                  <a:close/>
                </a:path>
                <a:path w="955039" h="676275">
                  <a:moveTo>
                    <a:pt x="955014" y="172567"/>
                  </a:moveTo>
                  <a:lnTo>
                    <a:pt x="923658" y="130035"/>
                  </a:lnTo>
                  <a:lnTo>
                    <a:pt x="892708" y="87109"/>
                  </a:lnTo>
                  <a:lnTo>
                    <a:pt x="862152" y="43764"/>
                  </a:lnTo>
                  <a:lnTo>
                    <a:pt x="831977" y="0"/>
                  </a:lnTo>
                  <a:lnTo>
                    <a:pt x="760933" y="43103"/>
                  </a:lnTo>
                  <a:lnTo>
                    <a:pt x="791070" y="86893"/>
                  </a:lnTo>
                  <a:lnTo>
                    <a:pt x="821588" y="130263"/>
                  </a:lnTo>
                  <a:lnTo>
                    <a:pt x="852474" y="173228"/>
                  </a:lnTo>
                  <a:lnTo>
                    <a:pt x="883754" y="215811"/>
                  </a:lnTo>
                  <a:lnTo>
                    <a:pt x="955014" y="172567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1" name="object 8">
              <a:extLst>
                <a:ext uri="{FF2B5EF4-FFF2-40B4-BE49-F238E27FC236}">
                  <a16:creationId xmlns:a16="http://schemas.microsoft.com/office/drawing/2014/main" id="{407E7D9E-CC14-EA48-AF73-A37EEC8DC1A1}"/>
                </a:ext>
              </a:extLst>
            </p:cNvPr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188001" y="9226006"/>
              <a:ext cx="173780" cy="215318"/>
            </a:xfrm>
            <a:prstGeom prst="rect">
              <a:avLst/>
            </a:prstGeom>
          </p:spPr>
        </p:pic>
        <p:sp>
          <p:nvSpPr>
            <p:cNvPr id="202" name="object 9">
              <a:extLst>
                <a:ext uri="{FF2B5EF4-FFF2-40B4-BE49-F238E27FC236}">
                  <a16:creationId xmlns:a16="http://schemas.microsoft.com/office/drawing/2014/main" id="{A55CB799-093D-6C40-8262-564D2A90C3D7}"/>
                </a:ext>
              </a:extLst>
            </p:cNvPr>
            <p:cNvSpPr/>
            <p:nvPr/>
          </p:nvSpPr>
          <p:spPr>
            <a:xfrm>
              <a:off x="0" y="5930690"/>
              <a:ext cx="3406775" cy="5247640"/>
            </a:xfrm>
            <a:custGeom>
              <a:avLst/>
              <a:gdLst/>
              <a:ahLst/>
              <a:cxnLst/>
              <a:rect l="l" t="t" r="r" b="b"/>
              <a:pathLst>
                <a:path w="3406775" h="5247640">
                  <a:moveTo>
                    <a:pt x="1054074" y="48031"/>
                  </a:moveTo>
                  <a:lnTo>
                    <a:pt x="1007554" y="38925"/>
                  </a:lnTo>
                  <a:lnTo>
                    <a:pt x="960907" y="30568"/>
                  </a:lnTo>
                  <a:lnTo>
                    <a:pt x="914107" y="22948"/>
                  </a:lnTo>
                  <a:lnTo>
                    <a:pt x="867194" y="16078"/>
                  </a:lnTo>
                  <a:lnTo>
                    <a:pt x="820153" y="9969"/>
                  </a:lnTo>
                  <a:lnTo>
                    <a:pt x="772998" y="4610"/>
                  </a:lnTo>
                  <a:lnTo>
                    <a:pt x="725741" y="0"/>
                  </a:lnTo>
                  <a:lnTo>
                    <a:pt x="0" y="440397"/>
                  </a:lnTo>
                  <a:lnTo>
                    <a:pt x="0" y="687666"/>
                  </a:lnTo>
                  <a:lnTo>
                    <a:pt x="1054074" y="48031"/>
                  </a:lnTo>
                  <a:close/>
                </a:path>
                <a:path w="3406775" h="5247640">
                  <a:moveTo>
                    <a:pt x="2129256" y="3883825"/>
                  </a:moveTo>
                  <a:lnTo>
                    <a:pt x="2100453" y="3837927"/>
                  </a:lnTo>
                  <a:lnTo>
                    <a:pt x="2073071" y="3792524"/>
                  </a:lnTo>
                  <a:lnTo>
                    <a:pt x="2038362" y="3732199"/>
                  </a:lnTo>
                  <a:lnTo>
                    <a:pt x="2021611" y="3701885"/>
                  </a:lnTo>
                  <a:lnTo>
                    <a:pt x="386359" y="4694580"/>
                  </a:lnTo>
                  <a:lnTo>
                    <a:pt x="342874" y="4722152"/>
                  </a:lnTo>
                  <a:lnTo>
                    <a:pt x="299821" y="4750232"/>
                  </a:lnTo>
                  <a:lnTo>
                    <a:pt x="257225" y="4778832"/>
                  </a:lnTo>
                  <a:lnTo>
                    <a:pt x="215087" y="4807928"/>
                  </a:lnTo>
                  <a:lnTo>
                    <a:pt x="173393" y="4837544"/>
                  </a:lnTo>
                  <a:lnTo>
                    <a:pt x="132156" y="4867643"/>
                  </a:lnTo>
                  <a:lnTo>
                    <a:pt x="91376" y="4898237"/>
                  </a:lnTo>
                  <a:lnTo>
                    <a:pt x="51066" y="4929327"/>
                  </a:lnTo>
                  <a:lnTo>
                    <a:pt x="11214" y="4960899"/>
                  </a:lnTo>
                  <a:lnTo>
                    <a:pt x="0" y="4970030"/>
                  </a:lnTo>
                  <a:lnTo>
                    <a:pt x="0" y="5247348"/>
                  </a:lnTo>
                  <a:lnTo>
                    <a:pt x="3771" y="5243944"/>
                  </a:lnTo>
                  <a:lnTo>
                    <a:pt x="42024" y="5210391"/>
                  </a:lnTo>
                  <a:lnTo>
                    <a:pt x="80797" y="5177345"/>
                  </a:lnTo>
                  <a:lnTo>
                    <a:pt x="120065" y="5144795"/>
                  </a:lnTo>
                  <a:lnTo>
                    <a:pt x="159842" y="5112753"/>
                  </a:lnTo>
                  <a:lnTo>
                    <a:pt x="200126" y="5081244"/>
                  </a:lnTo>
                  <a:lnTo>
                    <a:pt x="240906" y="5050244"/>
                  </a:lnTo>
                  <a:lnTo>
                    <a:pt x="282168" y="5019764"/>
                  </a:lnTo>
                  <a:lnTo>
                    <a:pt x="323926" y="4989830"/>
                  </a:lnTo>
                  <a:lnTo>
                    <a:pt x="366179" y="4960417"/>
                  </a:lnTo>
                  <a:lnTo>
                    <a:pt x="408901" y="4931549"/>
                  </a:lnTo>
                  <a:lnTo>
                    <a:pt x="452107" y="4903228"/>
                  </a:lnTo>
                  <a:lnTo>
                    <a:pt x="495795" y="4875454"/>
                  </a:lnTo>
                  <a:lnTo>
                    <a:pt x="2129256" y="3883825"/>
                  </a:lnTo>
                  <a:close/>
                </a:path>
                <a:path w="3406775" h="5247640">
                  <a:moveTo>
                    <a:pt x="2377097" y="3733431"/>
                  </a:moveTo>
                  <a:lnTo>
                    <a:pt x="2351811" y="3694303"/>
                  </a:lnTo>
                  <a:lnTo>
                    <a:pt x="2326805" y="3654907"/>
                  </a:lnTo>
                  <a:lnTo>
                    <a:pt x="2302065" y="3615232"/>
                  </a:lnTo>
                  <a:lnTo>
                    <a:pt x="2277529" y="3575151"/>
                  </a:lnTo>
                  <a:lnTo>
                    <a:pt x="2264905" y="3554260"/>
                  </a:lnTo>
                  <a:lnTo>
                    <a:pt x="2084209" y="3663899"/>
                  </a:lnTo>
                  <a:lnTo>
                    <a:pt x="2121357" y="3724859"/>
                  </a:lnTo>
                  <a:lnTo>
                    <a:pt x="2146084" y="3764559"/>
                  </a:lnTo>
                  <a:lnTo>
                    <a:pt x="2171077" y="3803993"/>
                  </a:lnTo>
                  <a:lnTo>
                    <a:pt x="2196312" y="3843134"/>
                  </a:lnTo>
                  <a:lnTo>
                    <a:pt x="2377097" y="3733431"/>
                  </a:lnTo>
                  <a:close/>
                </a:path>
                <a:path w="3406775" h="5247640">
                  <a:moveTo>
                    <a:pt x="2637929" y="3575151"/>
                  </a:moveTo>
                  <a:lnTo>
                    <a:pt x="2612593" y="3536086"/>
                  </a:lnTo>
                  <a:lnTo>
                    <a:pt x="2587536" y="3496703"/>
                  </a:lnTo>
                  <a:lnTo>
                    <a:pt x="2562758" y="3457029"/>
                  </a:lnTo>
                  <a:lnTo>
                    <a:pt x="2538298" y="3417100"/>
                  </a:lnTo>
                  <a:lnTo>
                    <a:pt x="2525598" y="3396069"/>
                  </a:lnTo>
                  <a:lnTo>
                    <a:pt x="2335822" y="3511219"/>
                  </a:lnTo>
                  <a:lnTo>
                    <a:pt x="2372995" y="3572205"/>
                  </a:lnTo>
                  <a:lnTo>
                    <a:pt x="2397734" y="3611867"/>
                  </a:lnTo>
                  <a:lnTo>
                    <a:pt x="2422753" y="3651250"/>
                  </a:lnTo>
                  <a:lnTo>
                    <a:pt x="2448052" y="3690378"/>
                  </a:lnTo>
                  <a:lnTo>
                    <a:pt x="2637929" y="3575151"/>
                  </a:lnTo>
                  <a:close/>
                </a:path>
                <a:path w="3406775" h="5247640">
                  <a:moveTo>
                    <a:pt x="2889758" y="3422345"/>
                  </a:moveTo>
                  <a:lnTo>
                    <a:pt x="2864447" y="3383445"/>
                  </a:lnTo>
                  <a:lnTo>
                    <a:pt x="2839428" y="3344240"/>
                  </a:lnTo>
                  <a:lnTo>
                    <a:pt x="2814713" y="3304743"/>
                  </a:lnTo>
                  <a:lnTo>
                    <a:pt x="2790317" y="3264941"/>
                  </a:lnTo>
                  <a:lnTo>
                    <a:pt x="2777274" y="3243338"/>
                  </a:lnTo>
                  <a:lnTo>
                    <a:pt x="2596527" y="3353028"/>
                  </a:lnTo>
                  <a:lnTo>
                    <a:pt x="2633700" y="3414014"/>
                  </a:lnTo>
                  <a:lnTo>
                    <a:pt x="2658465" y="3453663"/>
                  </a:lnTo>
                  <a:lnTo>
                    <a:pt x="2683535" y="3493008"/>
                  </a:lnTo>
                  <a:lnTo>
                    <a:pt x="2708897" y="3532086"/>
                  </a:lnTo>
                  <a:lnTo>
                    <a:pt x="2889758" y="3422345"/>
                  </a:lnTo>
                  <a:close/>
                </a:path>
                <a:path w="3406775" h="5247640">
                  <a:moveTo>
                    <a:pt x="3141624" y="3269513"/>
                  </a:moveTo>
                  <a:lnTo>
                    <a:pt x="3116326" y="3230803"/>
                  </a:lnTo>
                  <a:lnTo>
                    <a:pt x="3091357" y="3191789"/>
                  </a:lnTo>
                  <a:lnTo>
                    <a:pt x="3066707" y="3152457"/>
                  </a:lnTo>
                  <a:lnTo>
                    <a:pt x="3042374" y="3112795"/>
                  </a:lnTo>
                  <a:lnTo>
                    <a:pt x="3028975" y="3090608"/>
                  </a:lnTo>
                  <a:lnTo>
                    <a:pt x="2848203" y="3200298"/>
                  </a:lnTo>
                  <a:lnTo>
                    <a:pt x="2885656" y="3261703"/>
                  </a:lnTo>
                  <a:lnTo>
                    <a:pt x="2910382" y="3301200"/>
                  </a:lnTo>
                  <a:lnTo>
                    <a:pt x="2935401" y="3340379"/>
                  </a:lnTo>
                  <a:lnTo>
                    <a:pt x="2960738" y="3379266"/>
                  </a:lnTo>
                  <a:lnTo>
                    <a:pt x="3141624" y="3269513"/>
                  </a:lnTo>
                  <a:close/>
                </a:path>
                <a:path w="3406775" h="5247640">
                  <a:moveTo>
                    <a:pt x="3393516" y="3116656"/>
                  </a:moveTo>
                  <a:lnTo>
                    <a:pt x="3368230" y="3078175"/>
                  </a:lnTo>
                  <a:lnTo>
                    <a:pt x="3343275" y="3039313"/>
                  </a:lnTo>
                  <a:lnTo>
                    <a:pt x="3318649" y="3000121"/>
                  </a:lnTo>
                  <a:lnTo>
                    <a:pt x="3294392" y="2960624"/>
                  </a:lnTo>
                  <a:lnTo>
                    <a:pt x="3280664" y="2937878"/>
                  </a:lnTo>
                  <a:lnTo>
                    <a:pt x="3099892" y="3047568"/>
                  </a:lnTo>
                  <a:lnTo>
                    <a:pt x="3137636" y="3109417"/>
                  </a:lnTo>
                  <a:lnTo>
                    <a:pt x="3162300" y="3148736"/>
                  </a:lnTo>
                  <a:lnTo>
                    <a:pt x="3187281" y="3187738"/>
                  </a:lnTo>
                  <a:lnTo>
                    <a:pt x="3212604" y="3226435"/>
                  </a:lnTo>
                  <a:lnTo>
                    <a:pt x="3393516" y="3116656"/>
                  </a:lnTo>
                  <a:close/>
                </a:path>
                <a:path w="3406775" h="5247640">
                  <a:moveTo>
                    <a:pt x="3406724" y="2950756"/>
                  </a:moveTo>
                  <a:lnTo>
                    <a:pt x="3406648" y="2892247"/>
                  </a:lnTo>
                  <a:lnTo>
                    <a:pt x="3406140" y="2861729"/>
                  </a:lnTo>
                  <a:lnTo>
                    <a:pt x="3351580" y="2894838"/>
                  </a:lnTo>
                  <a:lnTo>
                    <a:pt x="3375444" y="2934182"/>
                  </a:lnTo>
                  <a:lnTo>
                    <a:pt x="3395929" y="2967266"/>
                  </a:lnTo>
                  <a:lnTo>
                    <a:pt x="3406267" y="2983725"/>
                  </a:lnTo>
                  <a:lnTo>
                    <a:pt x="3406610" y="2960624"/>
                  </a:lnTo>
                  <a:lnTo>
                    <a:pt x="3406724" y="29507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10">
              <a:extLst>
                <a:ext uri="{FF2B5EF4-FFF2-40B4-BE49-F238E27FC236}">
                  <a16:creationId xmlns:a16="http://schemas.microsoft.com/office/drawing/2014/main" id="{5AEC1881-8DC2-1B4F-B0AE-2C654DD26B21}"/>
                </a:ext>
              </a:extLst>
            </p:cNvPr>
            <p:cNvSpPr/>
            <p:nvPr/>
          </p:nvSpPr>
          <p:spPr>
            <a:xfrm>
              <a:off x="2021611" y="9130988"/>
              <a:ext cx="939165" cy="683895"/>
            </a:xfrm>
            <a:custGeom>
              <a:avLst/>
              <a:gdLst/>
              <a:ahLst/>
              <a:cxnLst/>
              <a:rect l="l" t="t" r="r" b="b"/>
              <a:pathLst>
                <a:path w="939164" h="683895">
                  <a:moveTo>
                    <a:pt x="174701" y="642848"/>
                  </a:moveTo>
                  <a:lnTo>
                    <a:pt x="149466" y="603694"/>
                  </a:lnTo>
                  <a:lnTo>
                    <a:pt x="124472" y="564261"/>
                  </a:lnTo>
                  <a:lnTo>
                    <a:pt x="99745" y="524560"/>
                  </a:lnTo>
                  <a:lnTo>
                    <a:pt x="75298" y="484632"/>
                  </a:lnTo>
                  <a:lnTo>
                    <a:pt x="62598" y="463600"/>
                  </a:lnTo>
                  <a:lnTo>
                    <a:pt x="0" y="501586"/>
                  </a:lnTo>
                  <a:lnTo>
                    <a:pt x="33909" y="562127"/>
                  </a:lnTo>
                  <a:lnTo>
                    <a:pt x="69392" y="622173"/>
                  </a:lnTo>
                  <a:lnTo>
                    <a:pt x="97955" y="668299"/>
                  </a:lnTo>
                  <a:lnTo>
                    <a:pt x="107645" y="683526"/>
                  </a:lnTo>
                  <a:lnTo>
                    <a:pt x="174701" y="642848"/>
                  </a:lnTo>
                  <a:close/>
                </a:path>
                <a:path w="939164" h="683895">
                  <a:moveTo>
                    <a:pt x="426440" y="490080"/>
                  </a:moveTo>
                  <a:lnTo>
                    <a:pt x="401142" y="450951"/>
                  </a:lnTo>
                  <a:lnTo>
                    <a:pt x="376123" y="411568"/>
                  </a:lnTo>
                  <a:lnTo>
                    <a:pt x="351383" y="371906"/>
                  </a:lnTo>
                  <a:lnTo>
                    <a:pt x="326923" y="331952"/>
                  </a:lnTo>
                  <a:lnTo>
                    <a:pt x="314223" y="310921"/>
                  </a:lnTo>
                  <a:lnTo>
                    <a:pt x="243293" y="353961"/>
                  </a:lnTo>
                  <a:lnTo>
                    <a:pt x="280454" y="414934"/>
                  </a:lnTo>
                  <a:lnTo>
                    <a:pt x="305193" y="454609"/>
                  </a:lnTo>
                  <a:lnTo>
                    <a:pt x="330200" y="494004"/>
                  </a:lnTo>
                  <a:lnTo>
                    <a:pt x="355473" y="533133"/>
                  </a:lnTo>
                  <a:lnTo>
                    <a:pt x="426440" y="490080"/>
                  </a:lnTo>
                  <a:close/>
                </a:path>
                <a:path w="939164" h="683895">
                  <a:moveTo>
                    <a:pt x="687285" y="331800"/>
                  </a:moveTo>
                  <a:lnTo>
                    <a:pt x="661924" y="292709"/>
                  </a:lnTo>
                  <a:lnTo>
                    <a:pt x="636854" y="253365"/>
                  </a:lnTo>
                  <a:lnTo>
                    <a:pt x="612089" y="213715"/>
                  </a:lnTo>
                  <a:lnTo>
                    <a:pt x="587603" y="173761"/>
                  </a:lnTo>
                  <a:lnTo>
                    <a:pt x="574916" y="152730"/>
                  </a:lnTo>
                  <a:lnTo>
                    <a:pt x="503986" y="195757"/>
                  </a:lnTo>
                  <a:lnTo>
                    <a:pt x="541147" y="256730"/>
                  </a:lnTo>
                  <a:lnTo>
                    <a:pt x="565924" y="296405"/>
                  </a:lnTo>
                  <a:lnTo>
                    <a:pt x="590981" y="335788"/>
                  </a:lnTo>
                  <a:lnTo>
                    <a:pt x="616318" y="374865"/>
                  </a:lnTo>
                  <a:lnTo>
                    <a:pt x="687285" y="331800"/>
                  </a:lnTo>
                  <a:close/>
                </a:path>
                <a:path w="939164" h="683895">
                  <a:moveTo>
                    <a:pt x="939139" y="178968"/>
                  </a:moveTo>
                  <a:lnTo>
                    <a:pt x="913790" y="140093"/>
                  </a:lnTo>
                  <a:lnTo>
                    <a:pt x="888771" y="100901"/>
                  </a:lnTo>
                  <a:lnTo>
                    <a:pt x="864044" y="61404"/>
                  </a:lnTo>
                  <a:lnTo>
                    <a:pt x="839635" y="21602"/>
                  </a:lnTo>
                  <a:lnTo>
                    <a:pt x="826592" y="0"/>
                  </a:lnTo>
                  <a:lnTo>
                    <a:pt x="755662" y="43040"/>
                  </a:lnTo>
                  <a:lnTo>
                    <a:pt x="793102" y="104444"/>
                  </a:lnTo>
                  <a:lnTo>
                    <a:pt x="817816" y="143941"/>
                  </a:lnTo>
                  <a:lnTo>
                    <a:pt x="842835" y="183146"/>
                  </a:lnTo>
                  <a:lnTo>
                    <a:pt x="868146" y="222046"/>
                  </a:lnTo>
                  <a:lnTo>
                    <a:pt x="939139" y="178968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4" name="object 11">
              <a:extLst>
                <a:ext uri="{FF2B5EF4-FFF2-40B4-BE49-F238E27FC236}">
                  <a16:creationId xmlns:a16="http://schemas.microsoft.com/office/drawing/2014/main" id="{544E9AF7-58B9-B84E-ACF1-760003173470}"/>
                </a:ext>
              </a:extLst>
            </p:cNvPr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028977" y="8978253"/>
              <a:ext cx="183638" cy="221935"/>
            </a:xfrm>
            <a:prstGeom prst="rect">
              <a:avLst/>
            </a:prstGeom>
          </p:spPr>
        </p:pic>
        <p:pic>
          <p:nvPicPr>
            <p:cNvPr id="205" name="object 12">
              <a:extLst>
                <a:ext uri="{FF2B5EF4-FFF2-40B4-BE49-F238E27FC236}">
                  <a16:creationId xmlns:a16="http://schemas.microsoft.com/office/drawing/2014/main" id="{6DEDA2F8-99FD-6B49-AD95-1D2C1F236D6D}"/>
                </a:ext>
              </a:extLst>
            </p:cNvPr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280667" y="8825524"/>
              <a:ext cx="125608" cy="221820"/>
            </a:xfrm>
            <a:prstGeom prst="rect">
              <a:avLst/>
            </a:prstGeom>
          </p:spPr>
        </p:pic>
        <p:sp>
          <p:nvSpPr>
            <p:cNvPr id="206" name="object 13">
              <a:extLst>
                <a:ext uri="{FF2B5EF4-FFF2-40B4-BE49-F238E27FC236}">
                  <a16:creationId xmlns:a16="http://schemas.microsoft.com/office/drawing/2014/main" id="{BDED89F4-6FD5-2A4F-A4F6-990334D8F0BB}"/>
                </a:ext>
              </a:extLst>
            </p:cNvPr>
            <p:cNvSpPr/>
            <p:nvPr/>
          </p:nvSpPr>
          <p:spPr>
            <a:xfrm>
              <a:off x="0" y="6005010"/>
              <a:ext cx="3402965" cy="4789805"/>
            </a:xfrm>
            <a:custGeom>
              <a:avLst/>
              <a:gdLst/>
              <a:ahLst/>
              <a:cxnLst/>
              <a:rect l="l" t="t" r="r" b="b"/>
              <a:pathLst>
                <a:path w="3402965" h="4789805">
                  <a:moveTo>
                    <a:pt x="1443799" y="81508"/>
                  </a:moveTo>
                  <a:lnTo>
                    <a:pt x="1398816" y="66090"/>
                  </a:lnTo>
                  <a:lnTo>
                    <a:pt x="1353616" y="51396"/>
                  </a:lnTo>
                  <a:lnTo>
                    <a:pt x="1308188" y="37452"/>
                  </a:lnTo>
                  <a:lnTo>
                    <a:pt x="1262570" y="24231"/>
                  </a:lnTo>
                  <a:lnTo>
                    <a:pt x="1216736" y="11747"/>
                  </a:lnTo>
                  <a:lnTo>
                    <a:pt x="1170686" y="0"/>
                  </a:lnTo>
                  <a:lnTo>
                    <a:pt x="0" y="710399"/>
                  </a:lnTo>
                  <a:lnTo>
                    <a:pt x="0" y="957630"/>
                  </a:lnTo>
                  <a:lnTo>
                    <a:pt x="1443799" y="81508"/>
                  </a:lnTo>
                  <a:close/>
                </a:path>
                <a:path w="3402965" h="4789805">
                  <a:moveTo>
                    <a:pt x="1982863" y="3554018"/>
                  </a:moveTo>
                  <a:lnTo>
                    <a:pt x="1959051" y="3506178"/>
                  </a:lnTo>
                  <a:lnTo>
                    <a:pt x="1936191" y="3458070"/>
                  </a:lnTo>
                  <a:lnTo>
                    <a:pt x="1914258" y="3409721"/>
                  </a:lnTo>
                  <a:lnTo>
                    <a:pt x="1893277" y="3361156"/>
                  </a:lnTo>
                  <a:lnTo>
                    <a:pt x="234416" y="4368139"/>
                  </a:lnTo>
                  <a:lnTo>
                    <a:pt x="191630" y="4395152"/>
                  </a:lnTo>
                  <a:lnTo>
                    <a:pt x="149250" y="4422635"/>
                  </a:lnTo>
                  <a:lnTo>
                    <a:pt x="107264" y="4450588"/>
                  </a:lnTo>
                  <a:lnTo>
                    <a:pt x="65671" y="4478985"/>
                  </a:lnTo>
                  <a:lnTo>
                    <a:pt x="24498" y="4507827"/>
                  </a:lnTo>
                  <a:lnTo>
                    <a:pt x="0" y="4525442"/>
                  </a:lnTo>
                  <a:lnTo>
                    <a:pt x="0" y="4789665"/>
                  </a:lnTo>
                  <a:lnTo>
                    <a:pt x="7289" y="4783912"/>
                  </a:lnTo>
                  <a:lnTo>
                    <a:pt x="47726" y="4752873"/>
                  </a:lnTo>
                  <a:lnTo>
                    <a:pt x="88607" y="4722330"/>
                  </a:lnTo>
                  <a:lnTo>
                    <a:pt x="129946" y="4692256"/>
                  </a:lnTo>
                  <a:lnTo>
                    <a:pt x="171729" y="4662678"/>
                  </a:lnTo>
                  <a:lnTo>
                    <a:pt x="213956" y="4633595"/>
                  </a:lnTo>
                  <a:lnTo>
                    <a:pt x="256616" y="4605007"/>
                  </a:lnTo>
                  <a:lnTo>
                    <a:pt x="299732" y="4576915"/>
                  </a:lnTo>
                  <a:lnTo>
                    <a:pt x="343268" y="4549343"/>
                  </a:lnTo>
                  <a:lnTo>
                    <a:pt x="1982863" y="3554018"/>
                  </a:lnTo>
                  <a:close/>
                </a:path>
                <a:path w="3402965" h="4789805">
                  <a:moveTo>
                    <a:pt x="2222665" y="3408502"/>
                  </a:moveTo>
                  <a:lnTo>
                    <a:pt x="2196223" y="3362566"/>
                  </a:lnTo>
                  <a:lnTo>
                    <a:pt x="2170226" y="3316427"/>
                  </a:lnTo>
                  <a:lnTo>
                    <a:pt x="2144699" y="3270148"/>
                  </a:lnTo>
                  <a:lnTo>
                    <a:pt x="2119680" y="3223768"/>
                  </a:lnTo>
                  <a:lnTo>
                    <a:pt x="1938718" y="3333585"/>
                  </a:lnTo>
                  <a:lnTo>
                    <a:pt x="1963839" y="3379927"/>
                  </a:lnTo>
                  <a:lnTo>
                    <a:pt x="1989416" y="3426155"/>
                  </a:lnTo>
                  <a:lnTo>
                    <a:pt x="2015451" y="3472256"/>
                  </a:lnTo>
                  <a:lnTo>
                    <a:pt x="2041944" y="3518179"/>
                  </a:lnTo>
                  <a:lnTo>
                    <a:pt x="2222665" y="3408502"/>
                  </a:lnTo>
                  <a:close/>
                </a:path>
                <a:path w="3402965" h="4789805">
                  <a:moveTo>
                    <a:pt x="2483408" y="3250285"/>
                  </a:moveTo>
                  <a:lnTo>
                    <a:pt x="2456992" y="3204260"/>
                  </a:lnTo>
                  <a:lnTo>
                    <a:pt x="2431097" y="3158121"/>
                  </a:lnTo>
                  <a:lnTo>
                    <a:pt x="2405710" y="3111817"/>
                  </a:lnTo>
                  <a:lnTo>
                    <a:pt x="2380792" y="3065322"/>
                  </a:lnTo>
                  <a:lnTo>
                    <a:pt x="2190712" y="3180664"/>
                  </a:lnTo>
                  <a:lnTo>
                    <a:pt x="2215718" y="3227082"/>
                  </a:lnTo>
                  <a:lnTo>
                    <a:pt x="2241194" y="3273361"/>
                  </a:lnTo>
                  <a:lnTo>
                    <a:pt x="2267166" y="3319488"/>
                  </a:lnTo>
                  <a:lnTo>
                    <a:pt x="2293607" y="3365462"/>
                  </a:lnTo>
                  <a:lnTo>
                    <a:pt x="2483408" y="3250285"/>
                  </a:lnTo>
                  <a:close/>
                </a:path>
                <a:path w="3402965" h="4789805">
                  <a:moveTo>
                    <a:pt x="2735122" y="3097542"/>
                  </a:moveTo>
                  <a:lnTo>
                    <a:pt x="2708808" y="3051556"/>
                  </a:lnTo>
                  <a:lnTo>
                    <a:pt x="2682976" y="3005340"/>
                  </a:lnTo>
                  <a:lnTo>
                    <a:pt x="2657665" y="2958935"/>
                  </a:lnTo>
                  <a:lnTo>
                    <a:pt x="2632862" y="2912364"/>
                  </a:lnTo>
                  <a:lnTo>
                    <a:pt x="2451849" y="3022206"/>
                  </a:lnTo>
                  <a:lnTo>
                    <a:pt x="2476716" y="3068713"/>
                  </a:lnTo>
                  <a:lnTo>
                    <a:pt x="2502077" y="3115030"/>
                  </a:lnTo>
                  <a:lnTo>
                    <a:pt x="2527947" y="3161207"/>
                  </a:lnTo>
                  <a:lnTo>
                    <a:pt x="2554338" y="3207232"/>
                  </a:lnTo>
                  <a:lnTo>
                    <a:pt x="2735122" y="3097542"/>
                  </a:lnTo>
                  <a:close/>
                </a:path>
                <a:path w="3402965" h="4789805">
                  <a:moveTo>
                    <a:pt x="2986875" y="2944774"/>
                  </a:moveTo>
                  <a:lnTo>
                    <a:pt x="2960611" y="2898724"/>
                  </a:lnTo>
                  <a:lnTo>
                    <a:pt x="2934893" y="2852470"/>
                  </a:lnTo>
                  <a:lnTo>
                    <a:pt x="2909709" y="2806001"/>
                  </a:lnTo>
                  <a:lnTo>
                    <a:pt x="2885071" y="2759329"/>
                  </a:lnTo>
                  <a:lnTo>
                    <a:pt x="2703931" y="2869234"/>
                  </a:lnTo>
                  <a:lnTo>
                    <a:pt x="2728696" y="2915856"/>
                  </a:lnTo>
                  <a:lnTo>
                    <a:pt x="2753969" y="2962262"/>
                  </a:lnTo>
                  <a:lnTo>
                    <a:pt x="2779763" y="3008477"/>
                  </a:lnTo>
                  <a:lnTo>
                    <a:pt x="2806077" y="3054489"/>
                  </a:lnTo>
                  <a:lnTo>
                    <a:pt x="2986875" y="2944774"/>
                  </a:lnTo>
                  <a:close/>
                </a:path>
                <a:path w="3402965" h="4789805">
                  <a:moveTo>
                    <a:pt x="3238627" y="2792006"/>
                  </a:moveTo>
                  <a:lnTo>
                    <a:pt x="3212439" y="2745905"/>
                  </a:lnTo>
                  <a:lnTo>
                    <a:pt x="3186823" y="2699575"/>
                  </a:lnTo>
                  <a:lnTo>
                    <a:pt x="3161779" y="2653017"/>
                  </a:lnTo>
                  <a:lnTo>
                    <a:pt x="3137319" y="2606256"/>
                  </a:lnTo>
                  <a:lnTo>
                    <a:pt x="2956153" y="2716199"/>
                  </a:lnTo>
                  <a:lnTo>
                    <a:pt x="2980740" y="2762897"/>
                  </a:lnTo>
                  <a:lnTo>
                    <a:pt x="3005886" y="2809379"/>
                  </a:lnTo>
                  <a:lnTo>
                    <a:pt x="3031579" y="2855658"/>
                  </a:lnTo>
                  <a:lnTo>
                    <a:pt x="3057817" y="2901721"/>
                  </a:lnTo>
                  <a:lnTo>
                    <a:pt x="3238627" y="2792006"/>
                  </a:lnTo>
                  <a:close/>
                </a:path>
                <a:path w="3402965" h="4789805">
                  <a:moveTo>
                    <a:pt x="3402533" y="2692539"/>
                  </a:moveTo>
                  <a:lnTo>
                    <a:pt x="3399625" y="2645753"/>
                  </a:lnTo>
                  <a:lnTo>
                    <a:pt x="3395954" y="2598966"/>
                  </a:lnTo>
                  <a:lnTo>
                    <a:pt x="3391535" y="2552192"/>
                  </a:lnTo>
                  <a:lnTo>
                    <a:pt x="3386366" y="2505443"/>
                  </a:lnTo>
                  <a:lnTo>
                    <a:pt x="3380435" y="2458732"/>
                  </a:lnTo>
                  <a:lnTo>
                    <a:pt x="3208439" y="2563101"/>
                  </a:lnTo>
                  <a:lnTo>
                    <a:pt x="3232848" y="2609913"/>
                  </a:lnTo>
                  <a:lnTo>
                    <a:pt x="3257829" y="2656471"/>
                  </a:lnTo>
                  <a:lnTo>
                    <a:pt x="3283407" y="2702814"/>
                  </a:lnTo>
                  <a:lnTo>
                    <a:pt x="3309569" y="2748953"/>
                  </a:lnTo>
                  <a:lnTo>
                    <a:pt x="3402533" y="26925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14">
              <a:extLst>
                <a:ext uri="{FF2B5EF4-FFF2-40B4-BE49-F238E27FC236}">
                  <a16:creationId xmlns:a16="http://schemas.microsoft.com/office/drawing/2014/main" id="{38EAD91A-86C6-A84F-9356-2422FF8AA9D3}"/>
                </a:ext>
              </a:extLst>
            </p:cNvPr>
            <p:cNvSpPr/>
            <p:nvPr/>
          </p:nvSpPr>
          <p:spPr>
            <a:xfrm>
              <a:off x="1893277" y="8874245"/>
              <a:ext cx="913130" cy="685165"/>
            </a:xfrm>
            <a:custGeom>
              <a:avLst/>
              <a:gdLst/>
              <a:ahLst/>
              <a:cxnLst/>
              <a:rect l="l" t="t" r="r" b="b"/>
              <a:pathLst>
                <a:path w="913130" h="685165">
                  <a:moveTo>
                    <a:pt x="148666" y="648931"/>
                  </a:moveTo>
                  <a:lnTo>
                    <a:pt x="122174" y="603008"/>
                  </a:lnTo>
                  <a:lnTo>
                    <a:pt x="96139" y="556920"/>
                  </a:lnTo>
                  <a:lnTo>
                    <a:pt x="70561" y="510692"/>
                  </a:lnTo>
                  <a:lnTo>
                    <a:pt x="45440" y="464350"/>
                  </a:lnTo>
                  <a:lnTo>
                    <a:pt x="0" y="491921"/>
                  </a:lnTo>
                  <a:lnTo>
                    <a:pt x="20980" y="540499"/>
                  </a:lnTo>
                  <a:lnTo>
                    <a:pt x="42913" y="588835"/>
                  </a:lnTo>
                  <a:lnTo>
                    <a:pt x="65773" y="636943"/>
                  </a:lnTo>
                  <a:lnTo>
                    <a:pt x="89585" y="684784"/>
                  </a:lnTo>
                  <a:lnTo>
                    <a:pt x="148666" y="648931"/>
                  </a:lnTo>
                  <a:close/>
                </a:path>
                <a:path w="913130" h="685165">
                  <a:moveTo>
                    <a:pt x="400316" y="496227"/>
                  </a:moveTo>
                  <a:lnTo>
                    <a:pt x="373888" y="450253"/>
                  </a:lnTo>
                  <a:lnTo>
                    <a:pt x="347916" y="404126"/>
                  </a:lnTo>
                  <a:lnTo>
                    <a:pt x="322440" y="357847"/>
                  </a:lnTo>
                  <a:lnTo>
                    <a:pt x="297446" y="311429"/>
                  </a:lnTo>
                  <a:lnTo>
                    <a:pt x="226402" y="354533"/>
                  </a:lnTo>
                  <a:lnTo>
                    <a:pt x="251421" y="400913"/>
                  </a:lnTo>
                  <a:lnTo>
                    <a:pt x="276948" y="447192"/>
                  </a:lnTo>
                  <a:lnTo>
                    <a:pt x="302945" y="493331"/>
                  </a:lnTo>
                  <a:lnTo>
                    <a:pt x="329387" y="539267"/>
                  </a:lnTo>
                  <a:lnTo>
                    <a:pt x="400316" y="496227"/>
                  </a:lnTo>
                  <a:close/>
                </a:path>
                <a:path w="913130" h="685165">
                  <a:moveTo>
                    <a:pt x="661060" y="338010"/>
                  </a:moveTo>
                  <a:lnTo>
                    <a:pt x="634669" y="291973"/>
                  </a:lnTo>
                  <a:lnTo>
                    <a:pt x="608799" y="245795"/>
                  </a:lnTo>
                  <a:lnTo>
                    <a:pt x="583438" y="199478"/>
                  </a:lnTo>
                  <a:lnTo>
                    <a:pt x="558571" y="152971"/>
                  </a:lnTo>
                  <a:lnTo>
                    <a:pt x="487514" y="196088"/>
                  </a:lnTo>
                  <a:lnTo>
                    <a:pt x="512432" y="242582"/>
                  </a:lnTo>
                  <a:lnTo>
                    <a:pt x="537819" y="288874"/>
                  </a:lnTo>
                  <a:lnTo>
                    <a:pt x="563714" y="335026"/>
                  </a:lnTo>
                  <a:lnTo>
                    <a:pt x="590118" y="381050"/>
                  </a:lnTo>
                  <a:lnTo>
                    <a:pt x="661060" y="338010"/>
                  </a:lnTo>
                  <a:close/>
                </a:path>
                <a:path w="913130" h="685165">
                  <a:moveTo>
                    <a:pt x="912787" y="185254"/>
                  </a:moveTo>
                  <a:lnTo>
                    <a:pt x="886485" y="139230"/>
                  </a:lnTo>
                  <a:lnTo>
                    <a:pt x="860691" y="93027"/>
                  </a:lnTo>
                  <a:lnTo>
                    <a:pt x="835418" y="46609"/>
                  </a:lnTo>
                  <a:lnTo>
                    <a:pt x="810653" y="0"/>
                  </a:lnTo>
                  <a:lnTo>
                    <a:pt x="739584" y="43129"/>
                  </a:lnTo>
                  <a:lnTo>
                    <a:pt x="764387" y="89700"/>
                  </a:lnTo>
                  <a:lnTo>
                    <a:pt x="789698" y="136105"/>
                  </a:lnTo>
                  <a:lnTo>
                    <a:pt x="815530" y="182321"/>
                  </a:lnTo>
                  <a:lnTo>
                    <a:pt x="841844" y="228307"/>
                  </a:lnTo>
                  <a:lnTo>
                    <a:pt x="912787" y="185254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8" name="object 15">
              <a:extLst>
                <a:ext uri="{FF2B5EF4-FFF2-40B4-BE49-F238E27FC236}">
                  <a16:creationId xmlns:a16="http://schemas.microsoft.com/office/drawing/2014/main" id="{371C8D25-D7BA-824D-BC0F-4E52630BBD03}"/>
                </a:ext>
              </a:extLst>
            </p:cNvPr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885068" y="8721194"/>
              <a:ext cx="172753" cy="228584"/>
            </a:xfrm>
            <a:prstGeom prst="rect">
              <a:avLst/>
            </a:prstGeom>
          </p:spPr>
        </p:pic>
        <p:pic>
          <p:nvPicPr>
            <p:cNvPr id="209" name="object 16">
              <a:extLst>
                <a:ext uri="{FF2B5EF4-FFF2-40B4-BE49-F238E27FC236}">
                  <a16:creationId xmlns:a16="http://schemas.microsoft.com/office/drawing/2014/main" id="{1DF445A7-21AD-5D44-A7AD-54FD0DC6BEE3}"/>
                </a:ext>
              </a:extLst>
            </p:cNvPr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137323" y="8568102"/>
              <a:ext cx="172251" cy="228909"/>
            </a:xfrm>
            <a:prstGeom prst="rect">
              <a:avLst/>
            </a:prstGeom>
          </p:spPr>
        </p:pic>
        <p:sp>
          <p:nvSpPr>
            <p:cNvPr id="210" name="object 17">
              <a:extLst>
                <a:ext uri="{FF2B5EF4-FFF2-40B4-BE49-F238E27FC236}">
                  <a16:creationId xmlns:a16="http://schemas.microsoft.com/office/drawing/2014/main" id="{E3775EE3-F45C-E240-88A5-347900880EB2}"/>
                </a:ext>
              </a:extLst>
            </p:cNvPr>
            <p:cNvSpPr/>
            <p:nvPr/>
          </p:nvSpPr>
          <p:spPr>
            <a:xfrm>
              <a:off x="0" y="6123412"/>
              <a:ext cx="3352800" cy="4305300"/>
            </a:xfrm>
            <a:custGeom>
              <a:avLst/>
              <a:gdLst/>
              <a:ahLst/>
              <a:cxnLst/>
              <a:rect l="l" t="t" r="r" b="b"/>
              <a:pathLst>
                <a:path w="3352800" h="4305300">
                  <a:moveTo>
                    <a:pt x="1778254" y="104444"/>
                  </a:moveTo>
                  <a:lnTo>
                    <a:pt x="1731873" y="81889"/>
                  </a:lnTo>
                  <a:lnTo>
                    <a:pt x="1685150" y="60159"/>
                  </a:lnTo>
                  <a:lnTo>
                    <a:pt x="1638084" y="39268"/>
                  </a:lnTo>
                  <a:lnTo>
                    <a:pt x="1590675" y="19215"/>
                  </a:lnTo>
                  <a:lnTo>
                    <a:pt x="1542948" y="0"/>
                  </a:lnTo>
                  <a:lnTo>
                    <a:pt x="0" y="936282"/>
                  </a:lnTo>
                  <a:lnTo>
                    <a:pt x="0" y="1183525"/>
                  </a:lnTo>
                  <a:lnTo>
                    <a:pt x="1778254" y="104444"/>
                  </a:lnTo>
                  <a:close/>
                </a:path>
                <a:path w="3352800" h="4305300">
                  <a:moveTo>
                    <a:pt x="1861756" y="3164814"/>
                  </a:moveTo>
                  <a:lnTo>
                    <a:pt x="1842592" y="3114027"/>
                  </a:lnTo>
                  <a:lnTo>
                    <a:pt x="1824418" y="3063024"/>
                  </a:lnTo>
                  <a:lnTo>
                    <a:pt x="1807248" y="3011843"/>
                  </a:lnTo>
                  <a:lnTo>
                    <a:pt x="1791055" y="2960471"/>
                  </a:lnTo>
                  <a:lnTo>
                    <a:pt x="80645" y="3998722"/>
                  </a:lnTo>
                  <a:lnTo>
                    <a:pt x="36779" y="4026382"/>
                  </a:lnTo>
                  <a:lnTo>
                    <a:pt x="0" y="4050169"/>
                  </a:lnTo>
                  <a:lnTo>
                    <a:pt x="0" y="4305274"/>
                  </a:lnTo>
                  <a:lnTo>
                    <a:pt x="17081" y="4293298"/>
                  </a:lnTo>
                  <a:lnTo>
                    <a:pt x="59753" y="4264139"/>
                  </a:lnTo>
                  <a:lnTo>
                    <a:pt x="102831" y="4235437"/>
                  </a:lnTo>
                  <a:lnTo>
                    <a:pt x="146329" y="4207230"/>
                  </a:lnTo>
                  <a:lnTo>
                    <a:pt x="190233" y="4179493"/>
                  </a:lnTo>
                  <a:lnTo>
                    <a:pt x="1861756" y="3164814"/>
                  </a:lnTo>
                  <a:close/>
                </a:path>
                <a:path w="3352800" h="4305300">
                  <a:moveTo>
                    <a:pt x="2081072" y="3031744"/>
                  </a:moveTo>
                  <a:lnTo>
                    <a:pt x="2056917" y="2984322"/>
                  </a:lnTo>
                  <a:lnTo>
                    <a:pt x="2033257" y="2936811"/>
                  </a:lnTo>
                  <a:lnTo>
                    <a:pt x="2010092" y="2889148"/>
                  </a:lnTo>
                  <a:lnTo>
                    <a:pt x="1987384" y="2841333"/>
                  </a:lnTo>
                  <a:lnTo>
                    <a:pt x="1805698" y="2951594"/>
                  </a:lnTo>
                  <a:lnTo>
                    <a:pt x="1828558" y="2999308"/>
                  </a:lnTo>
                  <a:lnTo>
                    <a:pt x="1851888" y="3046882"/>
                  </a:lnTo>
                  <a:lnTo>
                    <a:pt x="1875688" y="3094329"/>
                  </a:lnTo>
                  <a:lnTo>
                    <a:pt x="1899945" y="3141649"/>
                  </a:lnTo>
                  <a:lnTo>
                    <a:pt x="2081072" y="3031744"/>
                  </a:lnTo>
                  <a:close/>
                </a:path>
                <a:path w="3352800" h="4305300">
                  <a:moveTo>
                    <a:pt x="2342438" y="2873133"/>
                  </a:moveTo>
                  <a:lnTo>
                    <a:pt x="2318461" y="2825572"/>
                  </a:lnTo>
                  <a:lnTo>
                    <a:pt x="2295029" y="2777934"/>
                  </a:lnTo>
                  <a:lnTo>
                    <a:pt x="2272119" y="2730157"/>
                  </a:lnTo>
                  <a:lnTo>
                    <a:pt x="2249678" y="2682176"/>
                  </a:lnTo>
                  <a:lnTo>
                    <a:pt x="2058733" y="2798038"/>
                  </a:lnTo>
                  <a:lnTo>
                    <a:pt x="2081352" y="2845866"/>
                  </a:lnTo>
                  <a:lnTo>
                    <a:pt x="2104478" y="2893593"/>
                  </a:lnTo>
                  <a:lnTo>
                    <a:pt x="2128088" y="2941167"/>
                  </a:lnTo>
                  <a:lnTo>
                    <a:pt x="2152167" y="2988589"/>
                  </a:lnTo>
                  <a:lnTo>
                    <a:pt x="2342438" y="2873133"/>
                  </a:lnTo>
                  <a:close/>
                </a:path>
                <a:path w="3352800" h="4305300">
                  <a:moveTo>
                    <a:pt x="2594737" y="2720035"/>
                  </a:moveTo>
                  <a:lnTo>
                    <a:pt x="2570988" y="2672448"/>
                  </a:lnTo>
                  <a:lnTo>
                    <a:pt x="2547747" y="2624658"/>
                  </a:lnTo>
                  <a:lnTo>
                    <a:pt x="2525039" y="2576690"/>
                  </a:lnTo>
                  <a:lnTo>
                    <a:pt x="2502839" y="2528557"/>
                  </a:lnTo>
                  <a:lnTo>
                    <a:pt x="2321064" y="2638856"/>
                  </a:lnTo>
                  <a:lnTo>
                    <a:pt x="2343429" y="2686862"/>
                  </a:lnTo>
                  <a:lnTo>
                    <a:pt x="2366276" y="2734703"/>
                  </a:lnTo>
                  <a:lnTo>
                    <a:pt x="2389657" y="2782392"/>
                  </a:lnTo>
                  <a:lnTo>
                    <a:pt x="2413558" y="2829979"/>
                  </a:lnTo>
                  <a:lnTo>
                    <a:pt x="2594737" y="2720035"/>
                  </a:lnTo>
                  <a:close/>
                </a:path>
                <a:path w="3352800" h="4305300">
                  <a:moveTo>
                    <a:pt x="2847238" y="2566822"/>
                  </a:moveTo>
                  <a:lnTo>
                    <a:pt x="2823705" y="2519057"/>
                  </a:lnTo>
                  <a:lnTo>
                    <a:pt x="2800731" y="2471128"/>
                  </a:lnTo>
                  <a:lnTo>
                    <a:pt x="2778315" y="2422995"/>
                  </a:lnTo>
                  <a:lnTo>
                    <a:pt x="2756433" y="2374658"/>
                  </a:lnTo>
                  <a:lnTo>
                    <a:pt x="2574290" y="2485186"/>
                  </a:lnTo>
                  <a:lnTo>
                    <a:pt x="2596400" y="2533396"/>
                  </a:lnTo>
                  <a:lnTo>
                    <a:pt x="2619032" y="2581402"/>
                  </a:lnTo>
                  <a:lnTo>
                    <a:pt x="2642197" y="2629217"/>
                  </a:lnTo>
                  <a:lnTo>
                    <a:pt x="2665895" y="2676855"/>
                  </a:lnTo>
                  <a:lnTo>
                    <a:pt x="2847238" y="2566822"/>
                  </a:lnTo>
                  <a:close/>
                </a:path>
                <a:path w="3352800" h="4305300">
                  <a:moveTo>
                    <a:pt x="3099841" y="2413533"/>
                  </a:moveTo>
                  <a:lnTo>
                    <a:pt x="3076575" y="2365629"/>
                  </a:lnTo>
                  <a:lnTo>
                    <a:pt x="3053880" y="2317483"/>
                  </a:lnTo>
                  <a:lnTo>
                    <a:pt x="3031782" y="2269147"/>
                  </a:lnTo>
                  <a:lnTo>
                    <a:pt x="3010293" y="2220620"/>
                  </a:lnTo>
                  <a:lnTo>
                    <a:pt x="2827959" y="2331262"/>
                  </a:lnTo>
                  <a:lnTo>
                    <a:pt x="2849727" y="2379662"/>
                  </a:lnTo>
                  <a:lnTo>
                    <a:pt x="2872054" y="2427833"/>
                  </a:lnTo>
                  <a:lnTo>
                    <a:pt x="2894952" y="2475814"/>
                  </a:lnTo>
                  <a:lnTo>
                    <a:pt x="2918422" y="2523629"/>
                  </a:lnTo>
                  <a:lnTo>
                    <a:pt x="3099841" y="2413533"/>
                  </a:lnTo>
                  <a:close/>
                </a:path>
                <a:path w="3352800" h="4305300">
                  <a:moveTo>
                    <a:pt x="3352571" y="2260168"/>
                  </a:moveTo>
                  <a:lnTo>
                    <a:pt x="3329584" y="2212060"/>
                  </a:lnTo>
                  <a:lnTo>
                    <a:pt x="3307245" y="2163711"/>
                  </a:lnTo>
                  <a:lnTo>
                    <a:pt x="3285528" y="2115159"/>
                  </a:lnTo>
                  <a:lnTo>
                    <a:pt x="3264446" y="2066391"/>
                  </a:lnTo>
                  <a:lnTo>
                    <a:pt x="3081896" y="2177173"/>
                  </a:lnTo>
                  <a:lnTo>
                    <a:pt x="3103295" y="2225776"/>
                  </a:lnTo>
                  <a:lnTo>
                    <a:pt x="3125279" y="2274151"/>
                  </a:lnTo>
                  <a:lnTo>
                    <a:pt x="3147860" y="2322322"/>
                  </a:lnTo>
                  <a:lnTo>
                    <a:pt x="3171063" y="2370315"/>
                  </a:lnTo>
                  <a:lnTo>
                    <a:pt x="3352571" y="22601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18">
              <a:extLst>
                <a:ext uri="{FF2B5EF4-FFF2-40B4-BE49-F238E27FC236}">
                  <a16:creationId xmlns:a16="http://schemas.microsoft.com/office/drawing/2014/main" id="{20AF520F-0632-254E-9DC3-FE6EFCE183B5}"/>
                </a:ext>
              </a:extLst>
            </p:cNvPr>
            <p:cNvSpPr/>
            <p:nvPr/>
          </p:nvSpPr>
          <p:spPr>
            <a:xfrm>
              <a:off x="1791055" y="8608599"/>
              <a:ext cx="875030" cy="680085"/>
            </a:xfrm>
            <a:custGeom>
              <a:avLst/>
              <a:gdLst/>
              <a:ahLst/>
              <a:cxnLst/>
              <a:rect l="l" t="t" r="r" b="b"/>
              <a:pathLst>
                <a:path w="875030" h="680084">
                  <a:moveTo>
                    <a:pt x="108889" y="656463"/>
                  </a:moveTo>
                  <a:lnTo>
                    <a:pt x="84632" y="609142"/>
                  </a:lnTo>
                  <a:lnTo>
                    <a:pt x="60833" y="561695"/>
                  </a:lnTo>
                  <a:lnTo>
                    <a:pt x="37503" y="514108"/>
                  </a:lnTo>
                  <a:lnTo>
                    <a:pt x="14643" y="466407"/>
                  </a:lnTo>
                  <a:lnTo>
                    <a:pt x="0" y="475284"/>
                  </a:lnTo>
                  <a:lnTo>
                    <a:pt x="16192" y="526656"/>
                  </a:lnTo>
                  <a:lnTo>
                    <a:pt x="33362" y="577837"/>
                  </a:lnTo>
                  <a:lnTo>
                    <a:pt x="51536" y="628840"/>
                  </a:lnTo>
                  <a:lnTo>
                    <a:pt x="70700" y="679640"/>
                  </a:lnTo>
                  <a:lnTo>
                    <a:pt x="108889" y="656463"/>
                  </a:lnTo>
                  <a:close/>
                </a:path>
                <a:path w="875030" h="680084">
                  <a:moveTo>
                    <a:pt x="361111" y="503402"/>
                  </a:moveTo>
                  <a:lnTo>
                    <a:pt x="337032" y="455980"/>
                  </a:lnTo>
                  <a:lnTo>
                    <a:pt x="313423" y="408406"/>
                  </a:lnTo>
                  <a:lnTo>
                    <a:pt x="290296" y="360680"/>
                  </a:lnTo>
                  <a:lnTo>
                    <a:pt x="267677" y="312851"/>
                  </a:lnTo>
                  <a:lnTo>
                    <a:pt x="196329" y="356146"/>
                  </a:lnTo>
                  <a:lnTo>
                    <a:pt x="219036" y="403961"/>
                  </a:lnTo>
                  <a:lnTo>
                    <a:pt x="242201" y="451624"/>
                  </a:lnTo>
                  <a:lnTo>
                    <a:pt x="265861" y="499135"/>
                  </a:lnTo>
                  <a:lnTo>
                    <a:pt x="290017" y="546557"/>
                  </a:lnTo>
                  <a:lnTo>
                    <a:pt x="361111" y="503402"/>
                  </a:lnTo>
                  <a:close/>
                </a:path>
                <a:path w="875030" h="680084">
                  <a:moveTo>
                    <a:pt x="622503" y="344792"/>
                  </a:moveTo>
                  <a:lnTo>
                    <a:pt x="598589" y="297205"/>
                  </a:lnTo>
                  <a:lnTo>
                    <a:pt x="575221" y="249516"/>
                  </a:lnTo>
                  <a:lnTo>
                    <a:pt x="552373" y="201676"/>
                  </a:lnTo>
                  <a:lnTo>
                    <a:pt x="530021" y="153670"/>
                  </a:lnTo>
                  <a:lnTo>
                    <a:pt x="458622" y="196989"/>
                  </a:lnTo>
                  <a:lnTo>
                    <a:pt x="481063" y="244970"/>
                  </a:lnTo>
                  <a:lnTo>
                    <a:pt x="503974" y="292747"/>
                  </a:lnTo>
                  <a:lnTo>
                    <a:pt x="527405" y="340385"/>
                  </a:lnTo>
                  <a:lnTo>
                    <a:pt x="551383" y="387946"/>
                  </a:lnTo>
                  <a:lnTo>
                    <a:pt x="622503" y="344792"/>
                  </a:lnTo>
                  <a:close/>
                </a:path>
                <a:path w="875030" h="680084">
                  <a:moveTo>
                    <a:pt x="874839" y="191668"/>
                  </a:moveTo>
                  <a:lnTo>
                    <a:pt x="851141" y="144030"/>
                  </a:lnTo>
                  <a:lnTo>
                    <a:pt x="827976" y="96215"/>
                  </a:lnTo>
                  <a:lnTo>
                    <a:pt x="805345" y="48209"/>
                  </a:lnTo>
                  <a:lnTo>
                    <a:pt x="783234" y="0"/>
                  </a:lnTo>
                  <a:lnTo>
                    <a:pt x="711784" y="43357"/>
                  </a:lnTo>
                  <a:lnTo>
                    <a:pt x="733983" y="91503"/>
                  </a:lnTo>
                  <a:lnTo>
                    <a:pt x="756691" y="139471"/>
                  </a:lnTo>
                  <a:lnTo>
                    <a:pt x="779932" y="187261"/>
                  </a:lnTo>
                  <a:lnTo>
                    <a:pt x="803681" y="234848"/>
                  </a:lnTo>
                  <a:lnTo>
                    <a:pt x="874839" y="191668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2" name="object 19">
              <a:extLst>
                <a:ext uri="{FF2B5EF4-FFF2-40B4-BE49-F238E27FC236}">
                  <a16:creationId xmlns:a16="http://schemas.microsoft.com/office/drawing/2014/main" id="{F80E6FDE-7C0A-E947-91B1-9798AF5774BE}"/>
                </a:ext>
              </a:extLst>
            </p:cNvPr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756444" y="8454675"/>
              <a:ext cx="161979" cy="235547"/>
            </a:xfrm>
            <a:prstGeom prst="rect">
              <a:avLst/>
            </a:prstGeom>
          </p:spPr>
        </p:pic>
        <p:pic>
          <p:nvPicPr>
            <p:cNvPr id="213" name="object 20">
              <a:extLst>
                <a:ext uri="{FF2B5EF4-FFF2-40B4-BE49-F238E27FC236}">
                  <a16:creationId xmlns:a16="http://schemas.microsoft.com/office/drawing/2014/main" id="{164EE93F-99D5-6646-97BA-AF57942DD223}"/>
                </a:ext>
              </a:extLst>
            </p:cNvPr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010292" y="8300577"/>
              <a:ext cx="160775" cy="236364"/>
            </a:xfrm>
            <a:prstGeom prst="rect">
              <a:avLst/>
            </a:prstGeom>
          </p:spPr>
        </p:pic>
        <p:pic>
          <p:nvPicPr>
            <p:cNvPr id="214" name="object 21">
              <a:extLst>
                <a:ext uri="{FF2B5EF4-FFF2-40B4-BE49-F238E27FC236}">
                  <a16:creationId xmlns:a16="http://schemas.microsoft.com/office/drawing/2014/main" id="{2B0D9E54-C623-304F-AB48-DBA0D4F6E0AD}"/>
                </a:ext>
              </a:extLst>
            </p:cNvPr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264456" y="8155095"/>
              <a:ext cx="102562" cy="228485"/>
            </a:xfrm>
            <a:prstGeom prst="rect">
              <a:avLst/>
            </a:prstGeom>
          </p:spPr>
        </p:pic>
        <p:sp>
          <p:nvSpPr>
            <p:cNvPr id="215" name="object 22">
              <a:extLst>
                <a:ext uri="{FF2B5EF4-FFF2-40B4-BE49-F238E27FC236}">
                  <a16:creationId xmlns:a16="http://schemas.microsoft.com/office/drawing/2014/main" id="{ACF4D503-B7D3-894F-A417-70AF42219B6D}"/>
                </a:ext>
              </a:extLst>
            </p:cNvPr>
            <p:cNvSpPr/>
            <p:nvPr/>
          </p:nvSpPr>
          <p:spPr>
            <a:xfrm>
              <a:off x="0" y="6272561"/>
              <a:ext cx="3282950" cy="3802379"/>
            </a:xfrm>
            <a:custGeom>
              <a:avLst/>
              <a:gdLst/>
              <a:ahLst/>
              <a:cxnLst/>
              <a:rect l="l" t="t" r="r" b="b"/>
              <a:pathLst>
                <a:path w="3282950" h="3802379">
                  <a:moveTo>
                    <a:pt x="1952485" y="2616327"/>
                  </a:moveTo>
                  <a:lnTo>
                    <a:pt x="1930704" y="2567482"/>
                  </a:lnTo>
                  <a:lnTo>
                    <a:pt x="1909406" y="2518486"/>
                  </a:lnTo>
                  <a:lnTo>
                    <a:pt x="1888604" y="2469362"/>
                  </a:lnTo>
                  <a:lnTo>
                    <a:pt x="1868309" y="2420162"/>
                  </a:lnTo>
                  <a:lnTo>
                    <a:pt x="1716824" y="2512085"/>
                  </a:lnTo>
                  <a:lnTo>
                    <a:pt x="0" y="3553891"/>
                  </a:lnTo>
                  <a:lnTo>
                    <a:pt x="0" y="3802342"/>
                  </a:lnTo>
                  <a:lnTo>
                    <a:pt x="37985" y="3778402"/>
                  </a:lnTo>
                  <a:lnTo>
                    <a:pt x="1767205" y="2728760"/>
                  </a:lnTo>
                  <a:lnTo>
                    <a:pt x="1765173" y="2721292"/>
                  </a:lnTo>
                  <a:lnTo>
                    <a:pt x="1761134" y="2706217"/>
                  </a:lnTo>
                  <a:lnTo>
                    <a:pt x="1770481" y="2726766"/>
                  </a:lnTo>
                  <a:lnTo>
                    <a:pt x="1952485" y="2616327"/>
                  </a:lnTo>
                  <a:close/>
                </a:path>
                <a:path w="3282950" h="3802379">
                  <a:moveTo>
                    <a:pt x="2070569" y="122199"/>
                  </a:moveTo>
                  <a:lnTo>
                    <a:pt x="2030095" y="96367"/>
                  </a:lnTo>
                  <a:lnTo>
                    <a:pt x="1989239" y="71234"/>
                  </a:lnTo>
                  <a:lnTo>
                    <a:pt x="1948014" y="46786"/>
                  </a:lnTo>
                  <a:lnTo>
                    <a:pt x="1906447" y="23037"/>
                  </a:lnTo>
                  <a:lnTo>
                    <a:pt x="1864537" y="0"/>
                  </a:lnTo>
                  <a:lnTo>
                    <a:pt x="0" y="1131430"/>
                  </a:lnTo>
                  <a:lnTo>
                    <a:pt x="0" y="1378661"/>
                  </a:lnTo>
                  <a:lnTo>
                    <a:pt x="2070569" y="122199"/>
                  </a:lnTo>
                  <a:close/>
                </a:path>
                <a:path w="3282950" h="3802379">
                  <a:moveTo>
                    <a:pt x="2215235" y="2456891"/>
                  </a:moveTo>
                  <a:lnTo>
                    <a:pt x="2193772" y="2407805"/>
                  </a:lnTo>
                  <a:lnTo>
                    <a:pt x="2172843" y="2358606"/>
                  </a:lnTo>
                  <a:lnTo>
                    <a:pt x="2152434" y="2309279"/>
                  </a:lnTo>
                  <a:lnTo>
                    <a:pt x="2132546" y="2259812"/>
                  </a:lnTo>
                  <a:lnTo>
                    <a:pt x="1940166" y="2376563"/>
                  </a:lnTo>
                  <a:lnTo>
                    <a:pt x="1960372" y="2425877"/>
                  </a:lnTo>
                  <a:lnTo>
                    <a:pt x="1981047" y="2475001"/>
                  </a:lnTo>
                  <a:lnTo>
                    <a:pt x="2002231" y="2524010"/>
                  </a:lnTo>
                  <a:lnTo>
                    <a:pt x="2023948" y="2572969"/>
                  </a:lnTo>
                  <a:lnTo>
                    <a:pt x="2215235" y="2456891"/>
                  </a:lnTo>
                  <a:close/>
                </a:path>
                <a:path w="3282950" h="3802379">
                  <a:moveTo>
                    <a:pt x="2468842" y="2302992"/>
                  </a:moveTo>
                  <a:lnTo>
                    <a:pt x="2447721" y="2253767"/>
                  </a:lnTo>
                  <a:lnTo>
                    <a:pt x="2427135" y="2204364"/>
                  </a:lnTo>
                  <a:lnTo>
                    <a:pt x="2407081" y="2154783"/>
                  </a:lnTo>
                  <a:lnTo>
                    <a:pt x="2387574" y="2105063"/>
                  </a:lnTo>
                  <a:lnTo>
                    <a:pt x="2204516" y="2216150"/>
                  </a:lnTo>
                  <a:lnTo>
                    <a:pt x="2224265" y="2265654"/>
                  </a:lnTo>
                  <a:lnTo>
                    <a:pt x="2244572" y="2315070"/>
                  </a:lnTo>
                  <a:lnTo>
                    <a:pt x="2265413" y="2364359"/>
                  </a:lnTo>
                  <a:lnTo>
                    <a:pt x="2286762" y="2413482"/>
                  </a:lnTo>
                  <a:lnTo>
                    <a:pt x="2468842" y="2302992"/>
                  </a:lnTo>
                  <a:close/>
                </a:path>
                <a:path w="3282950" h="3802379">
                  <a:moveTo>
                    <a:pt x="2723007" y="2148763"/>
                  </a:moveTo>
                  <a:lnTo>
                    <a:pt x="2702280" y="2099271"/>
                  </a:lnTo>
                  <a:lnTo>
                    <a:pt x="2682125" y="2049602"/>
                  </a:lnTo>
                  <a:lnTo>
                    <a:pt x="2662555" y="1999754"/>
                  </a:lnTo>
                  <a:lnTo>
                    <a:pt x="2643543" y="1949742"/>
                  </a:lnTo>
                  <a:lnTo>
                    <a:pt x="2459659" y="2061324"/>
                  </a:lnTo>
                  <a:lnTo>
                    <a:pt x="2479040" y="2111121"/>
                  </a:lnTo>
                  <a:lnTo>
                    <a:pt x="2498966" y="2160765"/>
                  </a:lnTo>
                  <a:lnTo>
                    <a:pt x="2519438" y="2210244"/>
                  </a:lnTo>
                  <a:lnTo>
                    <a:pt x="2540444" y="2259546"/>
                  </a:lnTo>
                  <a:lnTo>
                    <a:pt x="2723007" y="2148763"/>
                  </a:lnTo>
                  <a:close/>
                </a:path>
                <a:path w="3282950" h="3802379">
                  <a:moveTo>
                    <a:pt x="2977502" y="1994331"/>
                  </a:moveTo>
                  <a:lnTo>
                    <a:pt x="2957220" y="1944535"/>
                  </a:lnTo>
                  <a:lnTo>
                    <a:pt x="2937560" y="1894573"/>
                  </a:lnTo>
                  <a:lnTo>
                    <a:pt x="2918510" y="1844408"/>
                  </a:lnTo>
                  <a:lnTo>
                    <a:pt x="2900083" y="1794065"/>
                  </a:lnTo>
                  <a:lnTo>
                    <a:pt x="2715780" y="1905901"/>
                  </a:lnTo>
                  <a:lnTo>
                    <a:pt x="2734627" y="1955990"/>
                  </a:lnTo>
                  <a:lnTo>
                    <a:pt x="2754071" y="2005939"/>
                  </a:lnTo>
                  <a:lnTo>
                    <a:pt x="2774099" y="2055698"/>
                  </a:lnTo>
                  <a:lnTo>
                    <a:pt x="2794698" y="2105266"/>
                  </a:lnTo>
                  <a:lnTo>
                    <a:pt x="2977502" y="1994331"/>
                  </a:lnTo>
                  <a:close/>
                </a:path>
                <a:path w="3282950" h="3802379">
                  <a:moveTo>
                    <a:pt x="3232391" y="1839658"/>
                  </a:moveTo>
                  <a:lnTo>
                    <a:pt x="3212630" y="1789506"/>
                  </a:lnTo>
                  <a:lnTo>
                    <a:pt x="3193529" y="1739201"/>
                  </a:lnTo>
                  <a:lnTo>
                    <a:pt x="3175101" y="1688693"/>
                  </a:lnTo>
                  <a:lnTo>
                    <a:pt x="3157321" y="1637969"/>
                  </a:lnTo>
                  <a:lnTo>
                    <a:pt x="2972524" y="1750110"/>
                  </a:lnTo>
                  <a:lnTo>
                    <a:pt x="2990773" y="1800542"/>
                  </a:lnTo>
                  <a:lnTo>
                    <a:pt x="3009658" y="1850809"/>
                  </a:lnTo>
                  <a:lnTo>
                    <a:pt x="3029178" y="1900885"/>
                  </a:lnTo>
                  <a:lnTo>
                    <a:pt x="3049308" y="1950758"/>
                  </a:lnTo>
                  <a:lnTo>
                    <a:pt x="3232391" y="1839658"/>
                  </a:lnTo>
                  <a:close/>
                </a:path>
                <a:path w="3282950" h="3802379">
                  <a:moveTo>
                    <a:pt x="3282785" y="1740674"/>
                  </a:moveTo>
                  <a:lnTo>
                    <a:pt x="3271253" y="1703311"/>
                  </a:lnTo>
                  <a:lnTo>
                    <a:pt x="3259201" y="1666011"/>
                  </a:lnTo>
                  <a:lnTo>
                    <a:pt x="3246628" y="1628813"/>
                  </a:lnTo>
                  <a:lnTo>
                    <a:pt x="3233521" y="1591729"/>
                  </a:lnTo>
                  <a:lnTo>
                    <a:pt x="3229991" y="1593875"/>
                  </a:lnTo>
                  <a:lnTo>
                    <a:pt x="3242653" y="1630730"/>
                  </a:lnTo>
                  <a:lnTo>
                    <a:pt x="3255683" y="1667471"/>
                  </a:lnTo>
                  <a:lnTo>
                    <a:pt x="3269056" y="1704124"/>
                  </a:lnTo>
                  <a:lnTo>
                    <a:pt x="3282785" y="17406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3">
              <a:extLst>
                <a:ext uri="{FF2B5EF4-FFF2-40B4-BE49-F238E27FC236}">
                  <a16:creationId xmlns:a16="http://schemas.microsoft.com/office/drawing/2014/main" id="{54EA9A72-936F-EA48-9FD7-18C23D1AE609}"/>
                </a:ext>
              </a:extLst>
            </p:cNvPr>
            <p:cNvSpPr/>
            <p:nvPr/>
          </p:nvSpPr>
          <p:spPr>
            <a:xfrm>
              <a:off x="1761147" y="8333873"/>
              <a:ext cx="779780" cy="668020"/>
            </a:xfrm>
            <a:custGeom>
              <a:avLst/>
              <a:gdLst/>
              <a:ahLst/>
              <a:cxnLst/>
              <a:rect l="l" t="t" r="r" b="b"/>
              <a:pathLst>
                <a:path w="779780" h="668020">
                  <a:moveTo>
                    <a:pt x="9334" y="665454"/>
                  </a:moveTo>
                  <a:lnTo>
                    <a:pt x="6261" y="658723"/>
                  </a:lnTo>
                  <a:lnTo>
                    <a:pt x="0" y="644906"/>
                  </a:lnTo>
                  <a:lnTo>
                    <a:pt x="1981" y="652373"/>
                  </a:lnTo>
                  <a:lnTo>
                    <a:pt x="4013" y="659980"/>
                  </a:lnTo>
                  <a:lnTo>
                    <a:pt x="6057" y="667448"/>
                  </a:lnTo>
                  <a:lnTo>
                    <a:pt x="9334" y="665454"/>
                  </a:lnTo>
                  <a:close/>
                </a:path>
                <a:path w="779780" h="668020">
                  <a:moveTo>
                    <a:pt x="262801" y="511657"/>
                  </a:moveTo>
                  <a:lnTo>
                    <a:pt x="241084" y="462699"/>
                  </a:lnTo>
                  <a:lnTo>
                    <a:pt x="219900" y="413689"/>
                  </a:lnTo>
                  <a:lnTo>
                    <a:pt x="199224" y="364566"/>
                  </a:lnTo>
                  <a:lnTo>
                    <a:pt x="179019" y="315252"/>
                  </a:lnTo>
                  <a:lnTo>
                    <a:pt x="107162" y="358851"/>
                  </a:lnTo>
                  <a:lnTo>
                    <a:pt x="127457" y="408051"/>
                  </a:lnTo>
                  <a:lnTo>
                    <a:pt x="148259" y="457174"/>
                  </a:lnTo>
                  <a:lnTo>
                    <a:pt x="169557" y="506171"/>
                  </a:lnTo>
                  <a:lnTo>
                    <a:pt x="191338" y="555015"/>
                  </a:lnTo>
                  <a:lnTo>
                    <a:pt x="262801" y="511657"/>
                  </a:lnTo>
                  <a:close/>
                </a:path>
                <a:path w="779780" h="668020">
                  <a:moveTo>
                    <a:pt x="525614" y="352171"/>
                  </a:moveTo>
                  <a:lnTo>
                    <a:pt x="504266" y="303047"/>
                  </a:lnTo>
                  <a:lnTo>
                    <a:pt x="483425" y="253758"/>
                  </a:lnTo>
                  <a:lnTo>
                    <a:pt x="463118" y="204343"/>
                  </a:lnTo>
                  <a:lnTo>
                    <a:pt x="443357" y="154838"/>
                  </a:lnTo>
                  <a:lnTo>
                    <a:pt x="371398" y="198501"/>
                  </a:lnTo>
                  <a:lnTo>
                    <a:pt x="391287" y="247967"/>
                  </a:lnTo>
                  <a:lnTo>
                    <a:pt x="411695" y="297294"/>
                  </a:lnTo>
                  <a:lnTo>
                    <a:pt x="432625" y="346481"/>
                  </a:lnTo>
                  <a:lnTo>
                    <a:pt x="454088" y="395579"/>
                  </a:lnTo>
                  <a:lnTo>
                    <a:pt x="525614" y="352171"/>
                  </a:lnTo>
                  <a:close/>
                </a:path>
                <a:path w="779780" h="668020">
                  <a:moveTo>
                    <a:pt x="779297" y="198234"/>
                  </a:moveTo>
                  <a:lnTo>
                    <a:pt x="758291" y="148932"/>
                  </a:lnTo>
                  <a:lnTo>
                    <a:pt x="737819" y="99453"/>
                  </a:lnTo>
                  <a:lnTo>
                    <a:pt x="717892" y="49809"/>
                  </a:lnTo>
                  <a:lnTo>
                    <a:pt x="698525" y="0"/>
                  </a:lnTo>
                  <a:lnTo>
                    <a:pt x="626427" y="43751"/>
                  </a:lnTo>
                  <a:lnTo>
                    <a:pt x="645934" y="93472"/>
                  </a:lnTo>
                  <a:lnTo>
                    <a:pt x="665988" y="143052"/>
                  </a:lnTo>
                  <a:lnTo>
                    <a:pt x="686574" y="192455"/>
                  </a:lnTo>
                  <a:lnTo>
                    <a:pt x="707694" y="241681"/>
                  </a:lnTo>
                  <a:lnTo>
                    <a:pt x="779297" y="198234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4">
              <a:extLst>
                <a:ext uri="{FF2B5EF4-FFF2-40B4-BE49-F238E27FC236}">
                  <a16:creationId xmlns:a16="http://schemas.microsoft.com/office/drawing/2014/main" id="{05ADA743-3505-D54B-BB50-9E3F53781016}"/>
                </a:ext>
              </a:extLst>
            </p:cNvPr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643544" y="8178456"/>
              <a:ext cx="151157" cy="242861"/>
            </a:xfrm>
            <a:prstGeom prst="rect">
              <a:avLst/>
            </a:prstGeom>
          </p:spPr>
        </p:pic>
        <p:pic>
          <p:nvPicPr>
            <p:cNvPr id="218" name="object 25">
              <a:extLst>
                <a:ext uri="{FF2B5EF4-FFF2-40B4-BE49-F238E27FC236}">
                  <a16:creationId xmlns:a16="http://schemas.microsoft.com/office/drawing/2014/main" id="{E6683A7A-7B60-654C-9DA6-C86ACEF6D8B6}"/>
                </a:ext>
              </a:extLst>
            </p:cNvPr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900088" y="8022665"/>
              <a:ext cx="149225" cy="244222"/>
            </a:xfrm>
            <a:prstGeom prst="rect">
              <a:avLst/>
            </a:prstGeom>
          </p:spPr>
        </p:pic>
        <p:pic>
          <p:nvPicPr>
            <p:cNvPr id="219" name="object 26">
              <a:extLst>
                <a:ext uri="{FF2B5EF4-FFF2-40B4-BE49-F238E27FC236}">
                  <a16:creationId xmlns:a16="http://schemas.microsoft.com/office/drawing/2014/main" id="{D38B0C24-81A9-E341-85DE-FDAC2F85EB24}"/>
                </a:ext>
              </a:extLst>
            </p:cNvPr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157331" y="7866429"/>
              <a:ext cx="142325" cy="245783"/>
            </a:xfrm>
            <a:prstGeom prst="rect">
              <a:avLst/>
            </a:prstGeom>
          </p:spPr>
        </p:pic>
        <p:sp>
          <p:nvSpPr>
            <p:cNvPr id="220" name="object 27">
              <a:extLst>
                <a:ext uri="{FF2B5EF4-FFF2-40B4-BE49-F238E27FC236}">
                  <a16:creationId xmlns:a16="http://schemas.microsoft.com/office/drawing/2014/main" id="{56C51473-85B2-A748-89D7-3987C54077EB}"/>
                </a:ext>
              </a:extLst>
            </p:cNvPr>
            <p:cNvSpPr/>
            <p:nvPr/>
          </p:nvSpPr>
          <p:spPr>
            <a:xfrm>
              <a:off x="0" y="6445773"/>
              <a:ext cx="2224405" cy="1550035"/>
            </a:xfrm>
            <a:custGeom>
              <a:avLst/>
              <a:gdLst/>
              <a:ahLst/>
              <a:cxnLst/>
              <a:rect l="l" t="t" r="r" b="b"/>
              <a:pathLst>
                <a:path w="2224405" h="1550034">
                  <a:moveTo>
                    <a:pt x="2146457" y="0"/>
                  </a:moveTo>
                  <a:lnTo>
                    <a:pt x="0" y="1302500"/>
                  </a:lnTo>
                  <a:lnTo>
                    <a:pt x="0" y="1549751"/>
                  </a:lnTo>
                  <a:lnTo>
                    <a:pt x="2067805" y="294975"/>
                  </a:lnTo>
                  <a:lnTo>
                    <a:pt x="2083242" y="268907"/>
                  </a:lnTo>
                  <a:lnTo>
                    <a:pt x="2098961" y="242978"/>
                  </a:lnTo>
                  <a:lnTo>
                    <a:pt x="2131227" y="191570"/>
                  </a:lnTo>
                  <a:lnTo>
                    <a:pt x="2153646" y="157189"/>
                  </a:lnTo>
                  <a:lnTo>
                    <a:pt x="2176574" y="123084"/>
                  </a:lnTo>
                  <a:lnTo>
                    <a:pt x="2200005" y="89269"/>
                  </a:lnTo>
                  <a:lnTo>
                    <a:pt x="2223931" y="55757"/>
                  </a:lnTo>
                  <a:lnTo>
                    <a:pt x="2204719" y="41571"/>
                  </a:lnTo>
                  <a:lnTo>
                    <a:pt x="2185392" y="27543"/>
                  </a:lnTo>
                  <a:lnTo>
                    <a:pt x="2165967" y="13682"/>
                  </a:lnTo>
                  <a:lnTo>
                    <a:pt x="21464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8">
              <a:extLst>
                <a:ext uri="{FF2B5EF4-FFF2-40B4-BE49-F238E27FC236}">
                  <a16:creationId xmlns:a16="http://schemas.microsoft.com/office/drawing/2014/main" id="{CEE46EAB-29E0-4D4E-8156-21C66F3163FD}"/>
                </a:ext>
              </a:extLst>
            </p:cNvPr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067805" y="6501530"/>
              <a:ext cx="260260" cy="239219"/>
            </a:xfrm>
            <a:prstGeom prst="rect">
              <a:avLst/>
            </a:prstGeom>
          </p:spPr>
        </p:pic>
        <p:sp>
          <p:nvSpPr>
            <p:cNvPr id="222" name="object 29">
              <a:extLst>
                <a:ext uri="{FF2B5EF4-FFF2-40B4-BE49-F238E27FC236}">
                  <a16:creationId xmlns:a16="http://schemas.microsoft.com/office/drawing/2014/main" id="{698B5F7B-94D0-514E-88CA-E0D35AF32FFD}"/>
                </a:ext>
              </a:extLst>
            </p:cNvPr>
            <p:cNvSpPr/>
            <p:nvPr/>
          </p:nvSpPr>
          <p:spPr>
            <a:xfrm>
              <a:off x="0" y="7619751"/>
              <a:ext cx="3204210" cy="2110105"/>
            </a:xfrm>
            <a:custGeom>
              <a:avLst/>
              <a:gdLst/>
              <a:ahLst/>
              <a:cxnLst/>
              <a:rect l="l" t="t" r="r" b="b"/>
              <a:pathLst>
                <a:path w="3204210" h="2110104">
                  <a:moveTo>
                    <a:pt x="1837182" y="994816"/>
                  </a:moveTo>
                  <a:lnTo>
                    <a:pt x="1817814" y="944448"/>
                  </a:lnTo>
                  <a:lnTo>
                    <a:pt x="1798967" y="893978"/>
                  </a:lnTo>
                  <a:lnTo>
                    <a:pt x="1780616" y="843407"/>
                  </a:lnTo>
                  <a:lnTo>
                    <a:pt x="1762772" y="792721"/>
                  </a:lnTo>
                  <a:lnTo>
                    <a:pt x="1687982" y="838111"/>
                  </a:lnTo>
                  <a:lnTo>
                    <a:pt x="1687982" y="985189"/>
                  </a:lnTo>
                  <a:lnTo>
                    <a:pt x="1682432" y="939126"/>
                  </a:lnTo>
                  <a:lnTo>
                    <a:pt x="1687982" y="985189"/>
                  </a:lnTo>
                  <a:lnTo>
                    <a:pt x="1687982" y="838111"/>
                  </a:lnTo>
                  <a:lnTo>
                    <a:pt x="1673529" y="846874"/>
                  </a:lnTo>
                  <a:lnTo>
                    <a:pt x="0" y="1862391"/>
                  </a:lnTo>
                  <a:lnTo>
                    <a:pt x="0" y="2109647"/>
                  </a:lnTo>
                  <a:lnTo>
                    <a:pt x="1701330" y="1077252"/>
                  </a:lnTo>
                  <a:lnTo>
                    <a:pt x="1837182" y="994816"/>
                  </a:lnTo>
                  <a:close/>
                </a:path>
                <a:path w="3204210" h="2110104">
                  <a:moveTo>
                    <a:pt x="2102116" y="834059"/>
                  </a:moveTo>
                  <a:lnTo>
                    <a:pt x="2083231" y="783386"/>
                  </a:lnTo>
                  <a:lnTo>
                    <a:pt x="2064880" y="732586"/>
                  </a:lnTo>
                  <a:lnTo>
                    <a:pt x="2047062" y="681672"/>
                  </a:lnTo>
                  <a:lnTo>
                    <a:pt x="2029790" y="630682"/>
                  </a:lnTo>
                  <a:lnTo>
                    <a:pt x="1835353" y="748665"/>
                  </a:lnTo>
                  <a:lnTo>
                    <a:pt x="1853057" y="799490"/>
                  </a:lnTo>
                  <a:lnTo>
                    <a:pt x="1871243" y="850099"/>
                  </a:lnTo>
                  <a:lnTo>
                    <a:pt x="1889950" y="900620"/>
                  </a:lnTo>
                  <a:lnTo>
                    <a:pt x="1909216" y="951115"/>
                  </a:lnTo>
                  <a:lnTo>
                    <a:pt x="2102116" y="834059"/>
                  </a:lnTo>
                  <a:close/>
                </a:path>
                <a:path w="3204210" h="2110104">
                  <a:moveTo>
                    <a:pt x="2357818" y="678891"/>
                  </a:moveTo>
                  <a:lnTo>
                    <a:pt x="2339416" y="627964"/>
                  </a:lnTo>
                  <a:lnTo>
                    <a:pt x="2321572" y="576884"/>
                  </a:lnTo>
                  <a:lnTo>
                    <a:pt x="2304288" y="525653"/>
                  </a:lnTo>
                  <a:lnTo>
                    <a:pt x="2287562" y="474268"/>
                  </a:lnTo>
                  <a:lnTo>
                    <a:pt x="2102573" y="586524"/>
                  </a:lnTo>
                  <a:lnTo>
                    <a:pt x="2119693" y="637654"/>
                  </a:lnTo>
                  <a:lnTo>
                    <a:pt x="2137333" y="688606"/>
                  </a:lnTo>
                  <a:lnTo>
                    <a:pt x="2155520" y="739457"/>
                  </a:lnTo>
                  <a:lnTo>
                    <a:pt x="2174278" y="790257"/>
                  </a:lnTo>
                  <a:lnTo>
                    <a:pt x="2357818" y="678891"/>
                  </a:lnTo>
                  <a:close/>
                </a:path>
                <a:path w="3204210" h="2110104">
                  <a:moveTo>
                    <a:pt x="2614638" y="523049"/>
                  </a:moveTo>
                  <a:lnTo>
                    <a:pt x="2596807" y="471741"/>
                  </a:lnTo>
                  <a:lnTo>
                    <a:pt x="2579586" y="420281"/>
                  </a:lnTo>
                  <a:lnTo>
                    <a:pt x="2562961" y="368655"/>
                  </a:lnTo>
                  <a:lnTo>
                    <a:pt x="2546934" y="316877"/>
                  </a:lnTo>
                  <a:lnTo>
                    <a:pt x="2360574" y="429958"/>
                  </a:lnTo>
                  <a:lnTo>
                    <a:pt x="2377109" y="481457"/>
                  </a:lnTo>
                  <a:lnTo>
                    <a:pt x="2394216" y="532790"/>
                  </a:lnTo>
                  <a:lnTo>
                    <a:pt x="2411895" y="583971"/>
                  </a:lnTo>
                  <a:lnTo>
                    <a:pt x="2430145" y="635000"/>
                  </a:lnTo>
                  <a:lnTo>
                    <a:pt x="2614638" y="523049"/>
                  </a:lnTo>
                  <a:close/>
                </a:path>
                <a:path w="3204210" h="2110104">
                  <a:moveTo>
                    <a:pt x="2872143" y="366788"/>
                  </a:moveTo>
                  <a:lnTo>
                    <a:pt x="2854985" y="315036"/>
                  </a:lnTo>
                  <a:lnTo>
                    <a:pt x="2838475" y="263144"/>
                  </a:lnTo>
                  <a:lnTo>
                    <a:pt x="2822613" y="211074"/>
                  </a:lnTo>
                  <a:lnTo>
                    <a:pt x="2807385" y="158826"/>
                  </a:lnTo>
                  <a:lnTo>
                    <a:pt x="2620226" y="272402"/>
                  </a:lnTo>
                  <a:lnTo>
                    <a:pt x="2636050" y="324307"/>
                  </a:lnTo>
                  <a:lnTo>
                    <a:pt x="2652471" y="376047"/>
                  </a:lnTo>
                  <a:lnTo>
                    <a:pt x="2669489" y="427621"/>
                  </a:lnTo>
                  <a:lnTo>
                    <a:pt x="2687142" y="479056"/>
                  </a:lnTo>
                  <a:lnTo>
                    <a:pt x="2872143" y="366788"/>
                  </a:lnTo>
                  <a:close/>
                </a:path>
                <a:path w="3204210" h="2110104">
                  <a:moveTo>
                    <a:pt x="3130512" y="210007"/>
                  </a:moveTo>
                  <a:lnTo>
                    <a:pt x="3114116" y="157759"/>
                  </a:lnTo>
                  <a:lnTo>
                    <a:pt x="3098431" y="105346"/>
                  </a:lnTo>
                  <a:lnTo>
                    <a:pt x="3083433" y="52755"/>
                  </a:lnTo>
                  <a:lnTo>
                    <a:pt x="3069132" y="0"/>
                  </a:lnTo>
                  <a:lnTo>
                    <a:pt x="2881033" y="114134"/>
                  </a:lnTo>
                  <a:lnTo>
                    <a:pt x="2896019" y="166509"/>
                  </a:lnTo>
                  <a:lnTo>
                    <a:pt x="2911652" y="218719"/>
                  </a:lnTo>
                  <a:lnTo>
                    <a:pt x="2927934" y="270764"/>
                  </a:lnTo>
                  <a:lnTo>
                    <a:pt x="2944888" y="322643"/>
                  </a:lnTo>
                  <a:lnTo>
                    <a:pt x="3130512" y="210007"/>
                  </a:lnTo>
                  <a:close/>
                </a:path>
                <a:path w="3204210" h="2110104">
                  <a:moveTo>
                    <a:pt x="3203740" y="165569"/>
                  </a:moveTo>
                  <a:lnTo>
                    <a:pt x="3202444" y="162280"/>
                  </a:lnTo>
                  <a:lnTo>
                    <a:pt x="3203524" y="165709"/>
                  </a:lnTo>
                  <a:lnTo>
                    <a:pt x="3203740" y="1655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30">
              <a:extLst>
                <a:ext uri="{FF2B5EF4-FFF2-40B4-BE49-F238E27FC236}">
                  <a16:creationId xmlns:a16="http://schemas.microsoft.com/office/drawing/2014/main" id="{4A41EBA8-966B-9346-8382-73FA878DE9D3}"/>
                </a:ext>
              </a:extLst>
            </p:cNvPr>
            <p:cNvSpPr/>
            <p:nvPr/>
          </p:nvSpPr>
          <p:spPr>
            <a:xfrm>
              <a:off x="1762778" y="8206264"/>
              <a:ext cx="412115" cy="408305"/>
            </a:xfrm>
            <a:custGeom>
              <a:avLst/>
              <a:gdLst/>
              <a:ahLst/>
              <a:cxnLst/>
              <a:rect l="l" t="t" r="r" b="b"/>
              <a:pathLst>
                <a:path w="412114" h="408304">
                  <a:moveTo>
                    <a:pt x="72578" y="162152"/>
                  </a:moveTo>
                  <a:lnTo>
                    <a:pt x="0" y="206197"/>
                  </a:lnTo>
                  <a:lnTo>
                    <a:pt x="17845" y="256884"/>
                  </a:lnTo>
                  <a:lnTo>
                    <a:pt x="36193" y="307461"/>
                  </a:lnTo>
                  <a:lnTo>
                    <a:pt x="55046" y="357932"/>
                  </a:lnTo>
                  <a:lnTo>
                    <a:pt x="74406" y="408301"/>
                  </a:lnTo>
                  <a:lnTo>
                    <a:pt x="146440" y="364590"/>
                  </a:lnTo>
                  <a:lnTo>
                    <a:pt x="127182" y="314096"/>
                  </a:lnTo>
                  <a:lnTo>
                    <a:pt x="108477" y="263585"/>
                  </a:lnTo>
                  <a:lnTo>
                    <a:pt x="90287" y="212967"/>
                  </a:lnTo>
                  <a:lnTo>
                    <a:pt x="72578" y="162152"/>
                  </a:lnTo>
                  <a:close/>
                </a:path>
                <a:path w="412114" h="408304">
                  <a:moveTo>
                    <a:pt x="339806" y="0"/>
                  </a:moveTo>
                  <a:lnTo>
                    <a:pt x="267023" y="44160"/>
                  </a:lnTo>
                  <a:lnTo>
                    <a:pt x="284293" y="95151"/>
                  </a:lnTo>
                  <a:lnTo>
                    <a:pt x="302109" y="146066"/>
                  </a:lnTo>
                  <a:lnTo>
                    <a:pt x="320462" y="196872"/>
                  </a:lnTo>
                  <a:lnTo>
                    <a:pt x="339340" y="247536"/>
                  </a:lnTo>
                  <a:lnTo>
                    <a:pt x="411505" y="203742"/>
                  </a:lnTo>
                  <a:lnTo>
                    <a:pt x="392746" y="152936"/>
                  </a:lnTo>
                  <a:lnTo>
                    <a:pt x="374560" y="102091"/>
                  </a:lnTo>
                  <a:lnTo>
                    <a:pt x="356922" y="51135"/>
                  </a:lnTo>
                  <a:lnTo>
                    <a:pt x="339806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4" name="object 31">
              <a:extLst>
                <a:ext uri="{FF2B5EF4-FFF2-40B4-BE49-F238E27FC236}">
                  <a16:creationId xmlns:a16="http://schemas.microsoft.com/office/drawing/2014/main" id="{FCFDCEEE-3CCC-AC4E-8502-1A6A5CF5399D}"/>
                </a:ext>
              </a:extLst>
            </p:cNvPr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287563" y="8049708"/>
              <a:ext cx="142582" cy="248929"/>
            </a:xfrm>
            <a:prstGeom prst="rect">
              <a:avLst/>
            </a:prstGeom>
          </p:spPr>
        </p:pic>
        <p:pic>
          <p:nvPicPr>
            <p:cNvPr id="225" name="object 32">
              <a:extLst>
                <a:ext uri="{FF2B5EF4-FFF2-40B4-BE49-F238E27FC236}">
                  <a16:creationId xmlns:a16="http://schemas.microsoft.com/office/drawing/2014/main" id="{749133B7-67D9-CC43-B74D-02A643676395}"/>
                </a:ext>
              </a:extLst>
            </p:cNvPr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546942" y="7892140"/>
              <a:ext cx="140199" cy="250657"/>
            </a:xfrm>
            <a:prstGeom prst="rect">
              <a:avLst/>
            </a:prstGeom>
          </p:spPr>
        </p:pic>
        <p:pic>
          <p:nvPicPr>
            <p:cNvPr id="226" name="object 33">
              <a:extLst>
                <a:ext uri="{FF2B5EF4-FFF2-40B4-BE49-F238E27FC236}">
                  <a16:creationId xmlns:a16="http://schemas.microsoft.com/office/drawing/2014/main" id="{E37E63E1-91A7-DF4C-A572-16A97C254C81}"/>
                </a:ext>
              </a:extLst>
            </p:cNvPr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807383" y="7733885"/>
              <a:ext cx="137508" cy="252646"/>
            </a:xfrm>
            <a:prstGeom prst="rect">
              <a:avLst/>
            </a:prstGeom>
          </p:spPr>
        </p:pic>
        <p:pic>
          <p:nvPicPr>
            <p:cNvPr id="227" name="object 34">
              <a:extLst>
                <a:ext uri="{FF2B5EF4-FFF2-40B4-BE49-F238E27FC236}">
                  <a16:creationId xmlns:a16="http://schemas.microsoft.com/office/drawing/2014/main" id="{13E182DE-9668-974B-A513-2D051C402552}"/>
                </a:ext>
              </a:extLst>
            </p:cNvPr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069139" y="7589821"/>
              <a:ext cx="134388" cy="239935"/>
            </a:xfrm>
            <a:prstGeom prst="rect">
              <a:avLst/>
            </a:prstGeom>
          </p:spPr>
        </p:pic>
        <p:sp>
          <p:nvSpPr>
            <p:cNvPr id="228" name="object 35">
              <a:extLst>
                <a:ext uri="{FF2B5EF4-FFF2-40B4-BE49-F238E27FC236}">
                  <a16:creationId xmlns:a16="http://schemas.microsoft.com/office/drawing/2014/main" id="{D63E9894-3201-F849-9743-52B3FB9BAE18}"/>
                </a:ext>
              </a:extLst>
            </p:cNvPr>
            <p:cNvSpPr/>
            <p:nvPr/>
          </p:nvSpPr>
          <p:spPr>
            <a:xfrm>
              <a:off x="0" y="6886124"/>
              <a:ext cx="1988185" cy="1454150"/>
            </a:xfrm>
            <a:custGeom>
              <a:avLst/>
              <a:gdLst/>
              <a:ahLst/>
              <a:cxnLst/>
              <a:rect l="l" t="t" r="r" b="b"/>
              <a:pathLst>
                <a:path w="1988185" h="1454150">
                  <a:moveTo>
                    <a:pt x="1988159" y="0"/>
                  </a:moveTo>
                  <a:lnTo>
                    <a:pt x="0" y="1206443"/>
                  </a:lnTo>
                  <a:lnTo>
                    <a:pt x="0" y="1453688"/>
                  </a:lnTo>
                  <a:lnTo>
                    <a:pt x="1841808" y="336047"/>
                  </a:lnTo>
                  <a:lnTo>
                    <a:pt x="1848891" y="316766"/>
                  </a:lnTo>
                  <a:lnTo>
                    <a:pt x="1856104" y="297545"/>
                  </a:lnTo>
                  <a:lnTo>
                    <a:pt x="1870938" y="259232"/>
                  </a:lnTo>
                  <a:lnTo>
                    <a:pt x="1888699" y="215334"/>
                  </a:lnTo>
                  <a:lnTo>
                    <a:pt x="1907178" y="171688"/>
                  </a:lnTo>
                  <a:lnTo>
                    <a:pt x="1926370" y="128314"/>
                  </a:lnTo>
                  <a:lnTo>
                    <a:pt x="1946268" y="85230"/>
                  </a:lnTo>
                  <a:lnTo>
                    <a:pt x="1966867" y="42452"/>
                  </a:lnTo>
                  <a:lnTo>
                    <a:pt x="1988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9" name="object 36">
              <a:extLst>
                <a:ext uri="{FF2B5EF4-FFF2-40B4-BE49-F238E27FC236}">
                  <a16:creationId xmlns:a16="http://schemas.microsoft.com/office/drawing/2014/main" id="{5678BBF2-68C0-9149-8FDF-7F5B47B79DC6}"/>
                </a:ext>
              </a:extLst>
            </p:cNvPr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0" y="6639251"/>
              <a:ext cx="3233529" cy="3187190"/>
            </a:xfrm>
            <a:prstGeom prst="rect">
              <a:avLst/>
            </a:prstGeom>
          </p:spPr>
        </p:pic>
        <p:sp>
          <p:nvSpPr>
            <p:cNvPr id="230" name="object 37">
              <a:extLst>
                <a:ext uri="{FF2B5EF4-FFF2-40B4-BE49-F238E27FC236}">
                  <a16:creationId xmlns:a16="http://schemas.microsoft.com/office/drawing/2014/main" id="{D68E8B80-AB4D-FE4B-83B2-0DE18D657B50}"/>
                </a:ext>
              </a:extLst>
            </p:cNvPr>
            <p:cNvSpPr/>
            <p:nvPr/>
          </p:nvSpPr>
          <p:spPr>
            <a:xfrm>
              <a:off x="0" y="6582835"/>
              <a:ext cx="2343785" cy="1510030"/>
            </a:xfrm>
            <a:custGeom>
              <a:avLst/>
              <a:gdLst/>
              <a:ahLst/>
              <a:cxnLst/>
              <a:rect l="l" t="t" r="r" b="b"/>
              <a:pathLst>
                <a:path w="2343785" h="1510029">
                  <a:moveTo>
                    <a:pt x="2067801" y="157924"/>
                  </a:moveTo>
                  <a:lnTo>
                    <a:pt x="0" y="1412697"/>
                  </a:lnTo>
                  <a:lnTo>
                    <a:pt x="0" y="1509737"/>
                  </a:lnTo>
                  <a:lnTo>
                    <a:pt x="1988159" y="303301"/>
                  </a:lnTo>
                  <a:lnTo>
                    <a:pt x="2055863" y="262204"/>
                  </a:lnTo>
                  <a:lnTo>
                    <a:pt x="2054796" y="242963"/>
                  </a:lnTo>
                  <a:lnTo>
                    <a:pt x="2053805" y="223710"/>
                  </a:lnTo>
                  <a:lnTo>
                    <a:pt x="2052878" y="204470"/>
                  </a:lnTo>
                  <a:lnTo>
                    <a:pt x="2052027" y="185204"/>
                  </a:lnTo>
                  <a:lnTo>
                    <a:pt x="2059876" y="171538"/>
                  </a:lnTo>
                  <a:lnTo>
                    <a:pt x="2067801" y="157924"/>
                  </a:lnTo>
                  <a:close/>
                </a:path>
                <a:path w="2343785" h="1510029">
                  <a:moveTo>
                    <a:pt x="2343327" y="87769"/>
                  </a:moveTo>
                  <a:lnTo>
                    <a:pt x="2342896" y="68707"/>
                  </a:lnTo>
                  <a:lnTo>
                    <a:pt x="2342540" y="49657"/>
                  </a:lnTo>
                  <a:lnTo>
                    <a:pt x="2342273" y="30594"/>
                  </a:lnTo>
                  <a:lnTo>
                    <a:pt x="2342070" y="11518"/>
                  </a:lnTo>
                  <a:lnTo>
                    <a:pt x="2328062" y="0"/>
                  </a:lnTo>
                  <a:lnTo>
                    <a:pt x="2132698" y="118541"/>
                  </a:lnTo>
                  <a:lnTo>
                    <a:pt x="2133460" y="142252"/>
                  </a:lnTo>
                  <a:lnTo>
                    <a:pt x="2134324" y="165963"/>
                  </a:lnTo>
                  <a:lnTo>
                    <a:pt x="2135301" y="189649"/>
                  </a:lnTo>
                  <a:lnTo>
                    <a:pt x="2136394" y="213334"/>
                  </a:lnTo>
                  <a:lnTo>
                    <a:pt x="2343327" y="87769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1" name="object 38">
              <a:extLst>
                <a:ext uri="{FF2B5EF4-FFF2-40B4-BE49-F238E27FC236}">
                  <a16:creationId xmlns:a16="http://schemas.microsoft.com/office/drawing/2014/main" id="{44B53DFC-1970-1347-BA44-2776753BDDBE}"/>
                </a:ext>
              </a:extLst>
            </p:cNvPr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052038" y="6701369"/>
              <a:ext cx="84363" cy="143665"/>
            </a:xfrm>
            <a:prstGeom prst="rect">
              <a:avLst/>
            </a:prstGeom>
          </p:spPr>
        </p:pic>
        <p:sp>
          <p:nvSpPr>
            <p:cNvPr id="232" name="object 39">
              <a:extLst>
                <a:ext uri="{FF2B5EF4-FFF2-40B4-BE49-F238E27FC236}">
                  <a16:creationId xmlns:a16="http://schemas.microsoft.com/office/drawing/2014/main" id="{4FB6F12F-B2B6-3E4F-869F-B9FA49648754}"/>
                </a:ext>
              </a:extLst>
            </p:cNvPr>
            <p:cNvSpPr/>
            <p:nvPr/>
          </p:nvSpPr>
          <p:spPr>
            <a:xfrm>
              <a:off x="0" y="6594353"/>
              <a:ext cx="3264535" cy="3579495"/>
            </a:xfrm>
            <a:custGeom>
              <a:avLst/>
              <a:gdLst/>
              <a:ahLst/>
              <a:cxnLst/>
              <a:rect l="l" t="t" r="r" b="b"/>
              <a:pathLst>
                <a:path w="3264535" h="3579495">
                  <a:moveTo>
                    <a:pt x="2394991" y="44894"/>
                  </a:moveTo>
                  <a:lnTo>
                    <a:pt x="2368651" y="22275"/>
                  </a:lnTo>
                  <a:lnTo>
                    <a:pt x="2342070" y="0"/>
                  </a:lnTo>
                  <a:lnTo>
                    <a:pt x="2342540" y="38138"/>
                  </a:lnTo>
                  <a:lnTo>
                    <a:pt x="2343327" y="76250"/>
                  </a:lnTo>
                  <a:lnTo>
                    <a:pt x="2394991" y="44894"/>
                  </a:lnTo>
                  <a:close/>
                </a:path>
                <a:path w="3264535" h="3579495">
                  <a:moveTo>
                    <a:pt x="2756446" y="1903717"/>
                  </a:moveTo>
                  <a:lnTo>
                    <a:pt x="2747962" y="1884578"/>
                  </a:lnTo>
                  <a:lnTo>
                    <a:pt x="2739555" y="1865401"/>
                  </a:lnTo>
                  <a:lnTo>
                    <a:pt x="2731236" y="1846186"/>
                  </a:lnTo>
                  <a:lnTo>
                    <a:pt x="2723007" y="1826971"/>
                  </a:lnTo>
                  <a:lnTo>
                    <a:pt x="2540444" y="1937753"/>
                  </a:lnTo>
                  <a:lnTo>
                    <a:pt x="2468842" y="1981200"/>
                  </a:lnTo>
                  <a:lnTo>
                    <a:pt x="2303754" y="2081390"/>
                  </a:lnTo>
                  <a:lnTo>
                    <a:pt x="2303754" y="2129840"/>
                  </a:lnTo>
                  <a:lnTo>
                    <a:pt x="2295207" y="2110765"/>
                  </a:lnTo>
                  <a:lnTo>
                    <a:pt x="2303754" y="2129840"/>
                  </a:lnTo>
                  <a:lnTo>
                    <a:pt x="2303754" y="2081390"/>
                  </a:lnTo>
                  <a:lnTo>
                    <a:pt x="2286762" y="2091690"/>
                  </a:lnTo>
                  <a:lnTo>
                    <a:pt x="2215235" y="2135098"/>
                  </a:lnTo>
                  <a:lnTo>
                    <a:pt x="2049932" y="2235403"/>
                  </a:lnTo>
                  <a:lnTo>
                    <a:pt x="2049932" y="2308161"/>
                  </a:lnTo>
                  <a:lnTo>
                    <a:pt x="2041182" y="2289175"/>
                  </a:lnTo>
                  <a:lnTo>
                    <a:pt x="2049932" y="2308161"/>
                  </a:lnTo>
                  <a:lnTo>
                    <a:pt x="2049932" y="2235403"/>
                  </a:lnTo>
                  <a:lnTo>
                    <a:pt x="2023948" y="2251164"/>
                  </a:lnTo>
                  <a:lnTo>
                    <a:pt x="1952485" y="2294534"/>
                  </a:lnTo>
                  <a:lnTo>
                    <a:pt x="1770481" y="2404973"/>
                  </a:lnTo>
                  <a:lnTo>
                    <a:pt x="1767205" y="2406967"/>
                  </a:lnTo>
                  <a:lnTo>
                    <a:pt x="37985" y="3456609"/>
                  </a:lnTo>
                  <a:lnTo>
                    <a:pt x="0" y="3480549"/>
                  </a:lnTo>
                  <a:lnTo>
                    <a:pt x="0" y="3579228"/>
                  </a:lnTo>
                  <a:lnTo>
                    <a:pt x="36779" y="3555441"/>
                  </a:lnTo>
                  <a:lnTo>
                    <a:pt x="80632" y="3527780"/>
                  </a:lnTo>
                  <a:lnTo>
                    <a:pt x="1791068" y="2489530"/>
                  </a:lnTo>
                  <a:lnTo>
                    <a:pt x="1805686" y="2480653"/>
                  </a:lnTo>
                  <a:lnTo>
                    <a:pt x="1987397" y="2370391"/>
                  </a:lnTo>
                  <a:lnTo>
                    <a:pt x="2058733" y="2327097"/>
                  </a:lnTo>
                  <a:lnTo>
                    <a:pt x="2249678" y="2211235"/>
                  </a:lnTo>
                  <a:lnTo>
                    <a:pt x="2321077" y="2167915"/>
                  </a:lnTo>
                  <a:lnTo>
                    <a:pt x="2502839" y="2057615"/>
                  </a:lnTo>
                  <a:lnTo>
                    <a:pt x="2574290" y="2014245"/>
                  </a:lnTo>
                  <a:lnTo>
                    <a:pt x="2756446" y="1903717"/>
                  </a:lnTo>
                  <a:close/>
                </a:path>
                <a:path w="3264535" h="3579495">
                  <a:moveTo>
                    <a:pt x="3010293" y="1749679"/>
                  </a:moveTo>
                  <a:lnTo>
                    <a:pt x="3001949" y="1730438"/>
                  </a:lnTo>
                  <a:lnTo>
                    <a:pt x="2993707" y="1711172"/>
                  </a:lnTo>
                  <a:lnTo>
                    <a:pt x="2985554" y="1691881"/>
                  </a:lnTo>
                  <a:lnTo>
                    <a:pt x="2977502" y="1672539"/>
                  </a:lnTo>
                  <a:lnTo>
                    <a:pt x="2794698" y="1783461"/>
                  </a:lnTo>
                  <a:lnTo>
                    <a:pt x="2802877" y="1802726"/>
                  </a:lnTo>
                  <a:lnTo>
                    <a:pt x="2811145" y="1821954"/>
                  </a:lnTo>
                  <a:lnTo>
                    <a:pt x="2819514" y="1841157"/>
                  </a:lnTo>
                  <a:lnTo>
                    <a:pt x="2827959" y="1860321"/>
                  </a:lnTo>
                  <a:lnTo>
                    <a:pt x="3010293" y="1749679"/>
                  </a:lnTo>
                  <a:close/>
                </a:path>
                <a:path w="3264535" h="3579495">
                  <a:moveTo>
                    <a:pt x="3264446" y="1595462"/>
                  </a:moveTo>
                  <a:lnTo>
                    <a:pt x="3256292" y="1576120"/>
                  </a:lnTo>
                  <a:lnTo>
                    <a:pt x="3248215" y="1556727"/>
                  </a:lnTo>
                  <a:lnTo>
                    <a:pt x="3240252" y="1537296"/>
                  </a:lnTo>
                  <a:lnTo>
                    <a:pt x="3232391" y="1517865"/>
                  </a:lnTo>
                  <a:lnTo>
                    <a:pt x="3049308" y="1628965"/>
                  </a:lnTo>
                  <a:lnTo>
                    <a:pt x="3057309" y="1648320"/>
                  </a:lnTo>
                  <a:lnTo>
                    <a:pt x="3065411" y="1667649"/>
                  </a:lnTo>
                  <a:lnTo>
                    <a:pt x="3073616" y="1686953"/>
                  </a:lnTo>
                  <a:lnTo>
                    <a:pt x="3081896" y="1706232"/>
                  </a:lnTo>
                  <a:lnTo>
                    <a:pt x="3264446" y="1595462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3" name="object 40">
              <a:extLst>
                <a:ext uri="{FF2B5EF4-FFF2-40B4-BE49-F238E27FC236}">
                  <a16:creationId xmlns:a16="http://schemas.microsoft.com/office/drawing/2014/main" id="{5F230E95-8D07-5A4C-B90C-91FD78FF247E}"/>
                </a:ext>
              </a:extLst>
            </p:cNvPr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2723011" y="8377816"/>
              <a:ext cx="104949" cy="120252"/>
            </a:xfrm>
            <a:prstGeom prst="rect">
              <a:avLst/>
            </a:prstGeom>
          </p:spPr>
        </p:pic>
        <p:pic>
          <p:nvPicPr>
            <p:cNvPr id="234" name="object 41">
              <a:extLst>
                <a:ext uri="{FF2B5EF4-FFF2-40B4-BE49-F238E27FC236}">
                  <a16:creationId xmlns:a16="http://schemas.microsoft.com/office/drawing/2014/main" id="{69A474D7-9135-DF4A-9753-755349A55106}"/>
                </a:ext>
              </a:extLst>
            </p:cNvPr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977504" y="8223311"/>
              <a:ext cx="104399" cy="120718"/>
            </a:xfrm>
            <a:prstGeom prst="rect">
              <a:avLst/>
            </a:prstGeom>
          </p:spPr>
        </p:pic>
        <p:pic>
          <p:nvPicPr>
            <p:cNvPr id="235" name="object 42">
              <a:extLst>
                <a:ext uri="{FF2B5EF4-FFF2-40B4-BE49-F238E27FC236}">
                  <a16:creationId xmlns:a16="http://schemas.microsoft.com/office/drawing/2014/main" id="{49C51024-C001-424E-9AA1-D1489CAB2143}"/>
                </a:ext>
              </a:extLst>
            </p:cNvPr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3232398" y="8071403"/>
              <a:ext cx="89248" cy="118399"/>
            </a:xfrm>
            <a:prstGeom prst="rect">
              <a:avLst/>
            </a:prstGeom>
          </p:spPr>
        </p:pic>
        <p:sp>
          <p:nvSpPr>
            <p:cNvPr id="236" name="object 43">
              <a:extLst>
                <a:ext uri="{FF2B5EF4-FFF2-40B4-BE49-F238E27FC236}">
                  <a16:creationId xmlns:a16="http://schemas.microsoft.com/office/drawing/2014/main" id="{5866EADF-CE74-AF43-878D-F8777B2077A3}"/>
                </a:ext>
              </a:extLst>
            </p:cNvPr>
            <p:cNvSpPr/>
            <p:nvPr/>
          </p:nvSpPr>
          <p:spPr>
            <a:xfrm>
              <a:off x="0" y="6394760"/>
              <a:ext cx="3380740" cy="4135754"/>
            </a:xfrm>
            <a:custGeom>
              <a:avLst/>
              <a:gdLst/>
              <a:ahLst/>
              <a:cxnLst/>
              <a:rect l="l" t="t" r="r" b="b"/>
              <a:pathLst>
                <a:path w="3380740" h="4135754">
                  <a:moveTo>
                    <a:pt x="2146452" y="51015"/>
                  </a:moveTo>
                  <a:lnTo>
                    <a:pt x="2127605" y="38023"/>
                  </a:lnTo>
                  <a:lnTo>
                    <a:pt x="2108682" y="25196"/>
                  </a:lnTo>
                  <a:lnTo>
                    <a:pt x="2089670" y="12522"/>
                  </a:lnTo>
                  <a:lnTo>
                    <a:pt x="2070569" y="0"/>
                  </a:lnTo>
                  <a:lnTo>
                    <a:pt x="0" y="1256461"/>
                  </a:lnTo>
                  <a:lnTo>
                    <a:pt x="0" y="1353515"/>
                  </a:lnTo>
                  <a:lnTo>
                    <a:pt x="2146452" y="51015"/>
                  </a:lnTo>
                  <a:close/>
                </a:path>
                <a:path w="3380740" h="4135754">
                  <a:moveTo>
                    <a:pt x="2885059" y="2369578"/>
                  </a:moveTo>
                  <a:lnTo>
                    <a:pt x="2875483" y="2351100"/>
                  </a:lnTo>
                  <a:lnTo>
                    <a:pt x="2865983" y="2332583"/>
                  </a:lnTo>
                  <a:lnTo>
                    <a:pt x="2856573" y="2314041"/>
                  </a:lnTo>
                  <a:lnTo>
                    <a:pt x="2847238" y="2295474"/>
                  </a:lnTo>
                  <a:lnTo>
                    <a:pt x="2665895" y="2405507"/>
                  </a:lnTo>
                  <a:lnTo>
                    <a:pt x="2594737" y="2448687"/>
                  </a:lnTo>
                  <a:lnTo>
                    <a:pt x="2413558" y="2558631"/>
                  </a:lnTo>
                  <a:lnTo>
                    <a:pt x="2423020" y="2577122"/>
                  </a:lnTo>
                  <a:lnTo>
                    <a:pt x="2413558" y="2558631"/>
                  </a:lnTo>
                  <a:lnTo>
                    <a:pt x="2342438" y="2601785"/>
                  </a:lnTo>
                  <a:lnTo>
                    <a:pt x="2152167" y="2717241"/>
                  </a:lnTo>
                  <a:lnTo>
                    <a:pt x="2161692" y="2735681"/>
                  </a:lnTo>
                  <a:lnTo>
                    <a:pt x="2152167" y="2717254"/>
                  </a:lnTo>
                  <a:lnTo>
                    <a:pt x="2081072" y="2760395"/>
                  </a:lnTo>
                  <a:lnTo>
                    <a:pt x="1899945" y="2870301"/>
                  </a:lnTo>
                  <a:lnTo>
                    <a:pt x="1861756" y="2893479"/>
                  </a:lnTo>
                  <a:lnTo>
                    <a:pt x="190233" y="3908145"/>
                  </a:lnTo>
                  <a:lnTo>
                    <a:pt x="146329" y="3935882"/>
                  </a:lnTo>
                  <a:lnTo>
                    <a:pt x="102831" y="3964101"/>
                  </a:lnTo>
                  <a:lnTo>
                    <a:pt x="59753" y="3992791"/>
                  </a:lnTo>
                  <a:lnTo>
                    <a:pt x="17081" y="4021950"/>
                  </a:lnTo>
                  <a:lnTo>
                    <a:pt x="0" y="4033926"/>
                  </a:lnTo>
                  <a:lnTo>
                    <a:pt x="0" y="4135691"/>
                  </a:lnTo>
                  <a:lnTo>
                    <a:pt x="24498" y="4118076"/>
                  </a:lnTo>
                  <a:lnTo>
                    <a:pt x="65671" y="4089235"/>
                  </a:lnTo>
                  <a:lnTo>
                    <a:pt x="107264" y="4060825"/>
                  </a:lnTo>
                  <a:lnTo>
                    <a:pt x="149250" y="4032885"/>
                  </a:lnTo>
                  <a:lnTo>
                    <a:pt x="191630" y="4005402"/>
                  </a:lnTo>
                  <a:lnTo>
                    <a:pt x="234416" y="3978376"/>
                  </a:lnTo>
                  <a:lnTo>
                    <a:pt x="1893277" y="2971406"/>
                  </a:lnTo>
                  <a:lnTo>
                    <a:pt x="1938718" y="2943834"/>
                  </a:lnTo>
                  <a:lnTo>
                    <a:pt x="2119680" y="2834017"/>
                  </a:lnTo>
                  <a:lnTo>
                    <a:pt x="2190712" y="2790914"/>
                  </a:lnTo>
                  <a:lnTo>
                    <a:pt x="2380792" y="2675572"/>
                  </a:lnTo>
                  <a:lnTo>
                    <a:pt x="2451849" y="2632456"/>
                  </a:lnTo>
                  <a:lnTo>
                    <a:pt x="2632862" y="2522613"/>
                  </a:lnTo>
                  <a:lnTo>
                    <a:pt x="2703931" y="2479484"/>
                  </a:lnTo>
                  <a:lnTo>
                    <a:pt x="2885059" y="2369578"/>
                  </a:lnTo>
                  <a:close/>
                </a:path>
                <a:path w="3380740" h="4135754">
                  <a:moveTo>
                    <a:pt x="3137319" y="2216505"/>
                  </a:moveTo>
                  <a:lnTo>
                    <a:pt x="3127806" y="2197963"/>
                  </a:lnTo>
                  <a:lnTo>
                    <a:pt x="3118396" y="2179409"/>
                  </a:lnTo>
                  <a:lnTo>
                    <a:pt x="3109087" y="2160828"/>
                  </a:lnTo>
                  <a:lnTo>
                    <a:pt x="3099841" y="2142185"/>
                  </a:lnTo>
                  <a:lnTo>
                    <a:pt x="2918422" y="2252281"/>
                  </a:lnTo>
                  <a:lnTo>
                    <a:pt x="2927718" y="2270861"/>
                  </a:lnTo>
                  <a:lnTo>
                    <a:pt x="2937116" y="2289429"/>
                  </a:lnTo>
                  <a:lnTo>
                    <a:pt x="2946590" y="2307945"/>
                  </a:lnTo>
                  <a:lnTo>
                    <a:pt x="2956141" y="2326436"/>
                  </a:lnTo>
                  <a:lnTo>
                    <a:pt x="3137319" y="2216505"/>
                  </a:lnTo>
                  <a:close/>
                </a:path>
                <a:path w="3380740" h="4135754">
                  <a:moveTo>
                    <a:pt x="3380435" y="2068982"/>
                  </a:moveTo>
                  <a:lnTo>
                    <a:pt x="3378149" y="2052421"/>
                  </a:lnTo>
                  <a:lnTo>
                    <a:pt x="3375761" y="2035873"/>
                  </a:lnTo>
                  <a:lnTo>
                    <a:pt x="3369907" y="2024126"/>
                  </a:lnTo>
                  <a:lnTo>
                    <a:pt x="3364090" y="2012378"/>
                  </a:lnTo>
                  <a:lnTo>
                    <a:pt x="3358311" y="2000618"/>
                  </a:lnTo>
                  <a:lnTo>
                    <a:pt x="3352571" y="1988832"/>
                  </a:lnTo>
                  <a:lnTo>
                    <a:pt x="3171063" y="2098967"/>
                  </a:lnTo>
                  <a:lnTo>
                    <a:pt x="3180257" y="2117598"/>
                  </a:lnTo>
                  <a:lnTo>
                    <a:pt x="3189567" y="2136229"/>
                  </a:lnTo>
                  <a:lnTo>
                    <a:pt x="3198965" y="2154821"/>
                  </a:lnTo>
                  <a:lnTo>
                    <a:pt x="3208426" y="2173351"/>
                  </a:lnTo>
                  <a:lnTo>
                    <a:pt x="3380435" y="2068982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44">
              <a:extLst>
                <a:ext uri="{FF2B5EF4-FFF2-40B4-BE49-F238E27FC236}">
                  <a16:creationId xmlns:a16="http://schemas.microsoft.com/office/drawing/2014/main" id="{268F0A8A-2F40-0E49-8E50-C3FC0D46A3DA}"/>
                </a:ext>
              </a:extLst>
            </p:cNvPr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847244" y="8647031"/>
              <a:ext cx="108907" cy="117300"/>
            </a:xfrm>
            <a:prstGeom prst="rect">
              <a:avLst/>
            </a:prstGeom>
          </p:spPr>
        </p:pic>
        <p:pic>
          <p:nvPicPr>
            <p:cNvPr id="238" name="object 45">
              <a:extLst>
                <a:ext uri="{FF2B5EF4-FFF2-40B4-BE49-F238E27FC236}">
                  <a16:creationId xmlns:a16="http://schemas.microsoft.com/office/drawing/2014/main" id="{B695B31A-E563-BA41-AB35-D45647558FF1}"/>
                </a:ext>
              </a:extLst>
            </p:cNvPr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099846" y="8493724"/>
              <a:ext cx="108593" cy="117530"/>
            </a:xfrm>
            <a:prstGeom prst="rect">
              <a:avLst/>
            </a:prstGeom>
          </p:spPr>
        </p:pic>
        <p:sp>
          <p:nvSpPr>
            <p:cNvPr id="239" name="object 46">
              <a:extLst>
                <a:ext uri="{FF2B5EF4-FFF2-40B4-BE49-F238E27FC236}">
                  <a16:creationId xmlns:a16="http://schemas.microsoft.com/office/drawing/2014/main" id="{98CB44AB-D7B0-F744-8382-469CCA847805}"/>
                </a:ext>
              </a:extLst>
            </p:cNvPr>
            <p:cNvSpPr/>
            <p:nvPr/>
          </p:nvSpPr>
          <p:spPr>
            <a:xfrm>
              <a:off x="0" y="6227857"/>
              <a:ext cx="3406140" cy="4672965"/>
            </a:xfrm>
            <a:custGeom>
              <a:avLst/>
              <a:gdLst/>
              <a:ahLst/>
              <a:cxnLst/>
              <a:rect l="l" t="t" r="r" b="b"/>
              <a:pathLst>
                <a:path w="3406140" h="4672965">
                  <a:moveTo>
                    <a:pt x="1864537" y="44704"/>
                  </a:moveTo>
                  <a:lnTo>
                    <a:pt x="1843087" y="33248"/>
                  </a:lnTo>
                  <a:lnTo>
                    <a:pt x="1821573" y="21983"/>
                  </a:lnTo>
                  <a:lnTo>
                    <a:pt x="1799958" y="10909"/>
                  </a:lnTo>
                  <a:lnTo>
                    <a:pt x="1778266" y="0"/>
                  </a:lnTo>
                  <a:lnTo>
                    <a:pt x="0" y="1079080"/>
                  </a:lnTo>
                  <a:lnTo>
                    <a:pt x="0" y="1176134"/>
                  </a:lnTo>
                  <a:lnTo>
                    <a:pt x="1864537" y="44704"/>
                  </a:lnTo>
                  <a:close/>
                </a:path>
                <a:path w="3406140" h="4672965">
                  <a:moveTo>
                    <a:pt x="3028975" y="2793441"/>
                  </a:moveTo>
                  <a:lnTo>
                    <a:pt x="3018320" y="2775610"/>
                  </a:lnTo>
                  <a:lnTo>
                    <a:pt x="3007753" y="2757754"/>
                  </a:lnTo>
                  <a:lnTo>
                    <a:pt x="2997276" y="2739860"/>
                  </a:lnTo>
                  <a:lnTo>
                    <a:pt x="2986875" y="2721927"/>
                  </a:lnTo>
                  <a:lnTo>
                    <a:pt x="2806077" y="2831642"/>
                  </a:lnTo>
                  <a:lnTo>
                    <a:pt x="2816479" y="2849549"/>
                  </a:lnTo>
                  <a:lnTo>
                    <a:pt x="2826982" y="2867444"/>
                  </a:lnTo>
                  <a:lnTo>
                    <a:pt x="2816479" y="2849549"/>
                  </a:lnTo>
                  <a:lnTo>
                    <a:pt x="2806065" y="2831642"/>
                  </a:lnTo>
                  <a:lnTo>
                    <a:pt x="2735122" y="2874695"/>
                  </a:lnTo>
                  <a:lnTo>
                    <a:pt x="2554351" y="2984385"/>
                  </a:lnTo>
                  <a:lnTo>
                    <a:pt x="2483396" y="3027438"/>
                  </a:lnTo>
                  <a:lnTo>
                    <a:pt x="2493822" y="3045320"/>
                  </a:lnTo>
                  <a:lnTo>
                    <a:pt x="2483396" y="3027438"/>
                  </a:lnTo>
                  <a:lnTo>
                    <a:pt x="2293607" y="3142615"/>
                  </a:lnTo>
                  <a:lnTo>
                    <a:pt x="2300198" y="3153943"/>
                  </a:lnTo>
                  <a:lnTo>
                    <a:pt x="2293594" y="3142615"/>
                  </a:lnTo>
                  <a:lnTo>
                    <a:pt x="2222665" y="3185668"/>
                  </a:lnTo>
                  <a:lnTo>
                    <a:pt x="2041944" y="3295319"/>
                  </a:lnTo>
                  <a:lnTo>
                    <a:pt x="1982863" y="3331172"/>
                  </a:lnTo>
                  <a:lnTo>
                    <a:pt x="343268" y="4326496"/>
                  </a:lnTo>
                  <a:lnTo>
                    <a:pt x="299732" y="4354068"/>
                  </a:lnTo>
                  <a:lnTo>
                    <a:pt x="256628" y="4382160"/>
                  </a:lnTo>
                  <a:lnTo>
                    <a:pt x="213956" y="4410748"/>
                  </a:lnTo>
                  <a:lnTo>
                    <a:pt x="171729" y="4439831"/>
                  </a:lnTo>
                  <a:lnTo>
                    <a:pt x="129946" y="4469409"/>
                  </a:lnTo>
                  <a:lnTo>
                    <a:pt x="88607" y="4499483"/>
                  </a:lnTo>
                  <a:lnTo>
                    <a:pt x="47726" y="4530026"/>
                  </a:lnTo>
                  <a:lnTo>
                    <a:pt x="7289" y="4561065"/>
                  </a:lnTo>
                  <a:lnTo>
                    <a:pt x="0" y="4566818"/>
                  </a:lnTo>
                  <a:lnTo>
                    <a:pt x="0" y="4672863"/>
                  </a:lnTo>
                  <a:lnTo>
                    <a:pt x="11214" y="4663732"/>
                  </a:lnTo>
                  <a:lnTo>
                    <a:pt x="51066" y="4632160"/>
                  </a:lnTo>
                  <a:lnTo>
                    <a:pt x="91376" y="4601070"/>
                  </a:lnTo>
                  <a:lnTo>
                    <a:pt x="132156" y="4570476"/>
                  </a:lnTo>
                  <a:lnTo>
                    <a:pt x="173393" y="4540377"/>
                  </a:lnTo>
                  <a:lnTo>
                    <a:pt x="215087" y="4510760"/>
                  </a:lnTo>
                  <a:lnTo>
                    <a:pt x="257238" y="4481665"/>
                  </a:lnTo>
                  <a:lnTo>
                    <a:pt x="299834" y="4453064"/>
                  </a:lnTo>
                  <a:lnTo>
                    <a:pt x="342874" y="4424985"/>
                  </a:lnTo>
                  <a:lnTo>
                    <a:pt x="386359" y="4397413"/>
                  </a:lnTo>
                  <a:lnTo>
                    <a:pt x="2021611" y="3404717"/>
                  </a:lnTo>
                  <a:lnTo>
                    <a:pt x="2084209" y="3366732"/>
                  </a:lnTo>
                  <a:lnTo>
                    <a:pt x="2073529" y="3348913"/>
                  </a:lnTo>
                  <a:lnTo>
                    <a:pt x="2084209" y="3366732"/>
                  </a:lnTo>
                  <a:lnTo>
                    <a:pt x="2264905" y="3257092"/>
                  </a:lnTo>
                  <a:lnTo>
                    <a:pt x="2335822" y="3214052"/>
                  </a:lnTo>
                  <a:lnTo>
                    <a:pt x="2525598" y="3098901"/>
                  </a:lnTo>
                  <a:lnTo>
                    <a:pt x="2596527" y="3055861"/>
                  </a:lnTo>
                  <a:lnTo>
                    <a:pt x="2777274" y="2946171"/>
                  </a:lnTo>
                  <a:lnTo>
                    <a:pt x="2848216" y="2903131"/>
                  </a:lnTo>
                  <a:lnTo>
                    <a:pt x="3028975" y="2793441"/>
                  </a:lnTo>
                  <a:close/>
                </a:path>
                <a:path w="3406140" h="4672965">
                  <a:moveTo>
                    <a:pt x="3280664" y="2640711"/>
                  </a:moveTo>
                  <a:lnTo>
                    <a:pt x="3270021" y="2622880"/>
                  </a:lnTo>
                  <a:lnTo>
                    <a:pt x="3259467" y="2605011"/>
                  </a:lnTo>
                  <a:lnTo>
                    <a:pt x="3249003" y="2587104"/>
                  </a:lnTo>
                  <a:lnTo>
                    <a:pt x="3238614" y="2569159"/>
                  </a:lnTo>
                  <a:lnTo>
                    <a:pt x="3057817" y="2678874"/>
                  </a:lnTo>
                  <a:lnTo>
                    <a:pt x="3068205" y="2696807"/>
                  </a:lnTo>
                  <a:lnTo>
                    <a:pt x="3078696" y="2714701"/>
                  </a:lnTo>
                  <a:lnTo>
                    <a:pt x="3089249" y="2732582"/>
                  </a:lnTo>
                  <a:lnTo>
                    <a:pt x="3099892" y="2750401"/>
                  </a:lnTo>
                  <a:lnTo>
                    <a:pt x="3280664" y="2640711"/>
                  </a:lnTo>
                  <a:close/>
                </a:path>
                <a:path w="3406140" h="4672965">
                  <a:moveTo>
                    <a:pt x="3375761" y="2202777"/>
                  </a:moveTo>
                  <a:lnTo>
                    <a:pt x="3371519" y="2174862"/>
                  </a:lnTo>
                  <a:lnTo>
                    <a:pt x="3367011" y="2146960"/>
                  </a:lnTo>
                  <a:lnTo>
                    <a:pt x="3352571" y="2155736"/>
                  </a:lnTo>
                  <a:lnTo>
                    <a:pt x="3358311" y="2167521"/>
                  </a:lnTo>
                  <a:lnTo>
                    <a:pt x="3375761" y="2202777"/>
                  </a:lnTo>
                  <a:close/>
                </a:path>
                <a:path w="3406140" h="4672965">
                  <a:moveTo>
                    <a:pt x="3406140" y="2564561"/>
                  </a:moveTo>
                  <a:lnTo>
                    <a:pt x="3405530" y="2540851"/>
                  </a:lnTo>
                  <a:lnTo>
                    <a:pt x="3404730" y="2517140"/>
                  </a:lnTo>
                  <a:lnTo>
                    <a:pt x="3403727" y="2493416"/>
                  </a:lnTo>
                  <a:lnTo>
                    <a:pt x="3402533" y="2469692"/>
                  </a:lnTo>
                  <a:lnTo>
                    <a:pt x="3309569" y="2526106"/>
                  </a:lnTo>
                  <a:lnTo>
                    <a:pt x="3319945" y="2544051"/>
                  </a:lnTo>
                  <a:lnTo>
                    <a:pt x="3330397" y="2561958"/>
                  </a:lnTo>
                  <a:lnTo>
                    <a:pt x="3340951" y="2579840"/>
                  </a:lnTo>
                  <a:lnTo>
                    <a:pt x="3351593" y="2597670"/>
                  </a:lnTo>
                  <a:lnTo>
                    <a:pt x="3406140" y="2564561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0" name="object 47">
              <a:extLst>
                <a:ext uri="{FF2B5EF4-FFF2-40B4-BE49-F238E27FC236}">
                  <a16:creationId xmlns:a16="http://schemas.microsoft.com/office/drawing/2014/main" id="{BA1E19F3-0AD3-4A4F-9A38-E4DFF250A7A2}"/>
                </a:ext>
              </a:extLst>
            </p:cNvPr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2986876" y="8906730"/>
              <a:ext cx="113027" cy="114561"/>
            </a:xfrm>
            <a:prstGeom prst="rect">
              <a:avLst/>
            </a:prstGeom>
          </p:spPr>
        </p:pic>
        <p:pic>
          <p:nvPicPr>
            <p:cNvPr id="241" name="object 48">
              <a:extLst>
                <a:ext uri="{FF2B5EF4-FFF2-40B4-BE49-F238E27FC236}">
                  <a16:creationId xmlns:a16="http://schemas.microsoft.com/office/drawing/2014/main" id="{69BD75DA-304C-E143-A3EC-D0A6FBB3AED4}"/>
                </a:ext>
              </a:extLst>
            </p:cNvPr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238623" y="8753959"/>
              <a:ext cx="112970" cy="114603"/>
            </a:xfrm>
            <a:prstGeom prst="rect">
              <a:avLst/>
            </a:prstGeom>
          </p:spPr>
        </p:pic>
        <p:sp>
          <p:nvSpPr>
            <p:cNvPr id="242" name="object 49">
              <a:extLst>
                <a:ext uri="{FF2B5EF4-FFF2-40B4-BE49-F238E27FC236}">
                  <a16:creationId xmlns:a16="http://schemas.microsoft.com/office/drawing/2014/main" id="{D3B9624C-61F6-3A4F-8EB5-FBCDB9B1B24A}"/>
                </a:ext>
              </a:extLst>
            </p:cNvPr>
            <p:cNvSpPr/>
            <p:nvPr/>
          </p:nvSpPr>
          <p:spPr>
            <a:xfrm>
              <a:off x="0" y="6086519"/>
              <a:ext cx="3400425" cy="5204460"/>
            </a:xfrm>
            <a:custGeom>
              <a:avLst/>
              <a:gdLst/>
              <a:ahLst/>
              <a:cxnLst/>
              <a:rect l="l" t="t" r="r" b="b"/>
              <a:pathLst>
                <a:path w="3400425" h="5204459">
                  <a:moveTo>
                    <a:pt x="1542948" y="36893"/>
                  </a:moveTo>
                  <a:lnTo>
                    <a:pt x="1518285" y="27343"/>
                  </a:lnTo>
                  <a:lnTo>
                    <a:pt x="1493532" y="17995"/>
                  </a:lnTo>
                  <a:lnTo>
                    <a:pt x="1468691" y="8877"/>
                  </a:lnTo>
                  <a:lnTo>
                    <a:pt x="1443799" y="0"/>
                  </a:lnTo>
                  <a:lnTo>
                    <a:pt x="0" y="876122"/>
                  </a:lnTo>
                  <a:lnTo>
                    <a:pt x="0" y="973175"/>
                  </a:lnTo>
                  <a:lnTo>
                    <a:pt x="1542948" y="36893"/>
                  </a:lnTo>
                  <a:close/>
                </a:path>
                <a:path w="3400425" h="5204459">
                  <a:moveTo>
                    <a:pt x="3187992" y="3182594"/>
                  </a:moveTo>
                  <a:lnTo>
                    <a:pt x="3176320" y="3165487"/>
                  </a:lnTo>
                  <a:lnTo>
                    <a:pt x="3164687" y="3148266"/>
                  </a:lnTo>
                  <a:lnTo>
                    <a:pt x="3153118" y="3130994"/>
                  </a:lnTo>
                  <a:lnTo>
                    <a:pt x="3141624" y="3113671"/>
                  </a:lnTo>
                  <a:lnTo>
                    <a:pt x="2960751" y="3223437"/>
                  </a:lnTo>
                  <a:lnTo>
                    <a:pt x="2889758" y="3266516"/>
                  </a:lnTo>
                  <a:lnTo>
                    <a:pt x="2708897" y="3376269"/>
                  </a:lnTo>
                  <a:lnTo>
                    <a:pt x="2637929" y="3419335"/>
                  </a:lnTo>
                  <a:lnTo>
                    <a:pt x="2448052" y="3534549"/>
                  </a:lnTo>
                  <a:lnTo>
                    <a:pt x="2377097" y="3577615"/>
                  </a:lnTo>
                  <a:lnTo>
                    <a:pt x="2196312" y="3687318"/>
                  </a:lnTo>
                  <a:lnTo>
                    <a:pt x="2129256" y="3727996"/>
                  </a:lnTo>
                  <a:lnTo>
                    <a:pt x="495795" y="4719637"/>
                  </a:lnTo>
                  <a:lnTo>
                    <a:pt x="452107" y="4747399"/>
                  </a:lnTo>
                  <a:lnTo>
                    <a:pt x="408901" y="4775720"/>
                  </a:lnTo>
                  <a:lnTo>
                    <a:pt x="366179" y="4804588"/>
                  </a:lnTo>
                  <a:lnTo>
                    <a:pt x="323926" y="4834001"/>
                  </a:lnTo>
                  <a:lnTo>
                    <a:pt x="282168" y="4863935"/>
                  </a:lnTo>
                  <a:lnTo>
                    <a:pt x="240906" y="4894415"/>
                  </a:lnTo>
                  <a:lnTo>
                    <a:pt x="200126" y="4925415"/>
                  </a:lnTo>
                  <a:lnTo>
                    <a:pt x="159842" y="4956924"/>
                  </a:lnTo>
                  <a:lnTo>
                    <a:pt x="120065" y="4988966"/>
                  </a:lnTo>
                  <a:lnTo>
                    <a:pt x="80797" y="5021516"/>
                  </a:lnTo>
                  <a:lnTo>
                    <a:pt x="42024" y="5054562"/>
                  </a:lnTo>
                  <a:lnTo>
                    <a:pt x="3771" y="5088115"/>
                  </a:lnTo>
                  <a:lnTo>
                    <a:pt x="0" y="5091519"/>
                  </a:lnTo>
                  <a:lnTo>
                    <a:pt x="0" y="5203888"/>
                  </a:lnTo>
                  <a:lnTo>
                    <a:pt x="14744" y="5190121"/>
                  </a:lnTo>
                  <a:lnTo>
                    <a:pt x="52057" y="5156263"/>
                  </a:lnTo>
                  <a:lnTo>
                    <a:pt x="89890" y="5122913"/>
                  </a:lnTo>
                  <a:lnTo>
                    <a:pt x="128244" y="5090058"/>
                  </a:lnTo>
                  <a:lnTo>
                    <a:pt x="167093" y="5057724"/>
                  </a:lnTo>
                  <a:lnTo>
                    <a:pt x="206463" y="5025885"/>
                  </a:lnTo>
                  <a:lnTo>
                    <a:pt x="246341" y="4994580"/>
                  </a:lnTo>
                  <a:lnTo>
                    <a:pt x="286702" y="4963795"/>
                  </a:lnTo>
                  <a:lnTo>
                    <a:pt x="327571" y="4933531"/>
                  </a:lnTo>
                  <a:lnTo>
                    <a:pt x="368935" y="4903813"/>
                  </a:lnTo>
                  <a:lnTo>
                    <a:pt x="410781" y="4874615"/>
                  </a:lnTo>
                  <a:lnTo>
                    <a:pt x="453123" y="4845977"/>
                  </a:lnTo>
                  <a:lnTo>
                    <a:pt x="495935" y="4817884"/>
                  </a:lnTo>
                  <a:lnTo>
                    <a:pt x="539229" y="4790338"/>
                  </a:lnTo>
                  <a:lnTo>
                    <a:pt x="2175002" y="3797300"/>
                  </a:lnTo>
                  <a:lnTo>
                    <a:pt x="2242058" y="3756609"/>
                  </a:lnTo>
                  <a:lnTo>
                    <a:pt x="2422944" y="3646843"/>
                  </a:lnTo>
                  <a:lnTo>
                    <a:pt x="2493949" y="3603764"/>
                  </a:lnTo>
                  <a:lnTo>
                    <a:pt x="2683941" y="3488474"/>
                  </a:lnTo>
                  <a:lnTo>
                    <a:pt x="2754947" y="3445383"/>
                  </a:lnTo>
                  <a:lnTo>
                    <a:pt x="2743339" y="3428174"/>
                  </a:lnTo>
                  <a:lnTo>
                    <a:pt x="2754947" y="3445383"/>
                  </a:lnTo>
                  <a:lnTo>
                    <a:pt x="2935935" y="3335553"/>
                  </a:lnTo>
                  <a:lnTo>
                    <a:pt x="3006979" y="3292449"/>
                  </a:lnTo>
                  <a:lnTo>
                    <a:pt x="3187992" y="3182594"/>
                  </a:lnTo>
                  <a:close/>
                </a:path>
                <a:path w="3400425" h="5204459">
                  <a:moveTo>
                    <a:pt x="3399993" y="2970568"/>
                  </a:moveTo>
                  <a:lnTo>
                    <a:pt x="3393516" y="2960827"/>
                  </a:lnTo>
                  <a:lnTo>
                    <a:pt x="3212617" y="3070606"/>
                  </a:lnTo>
                  <a:lnTo>
                    <a:pt x="3224111" y="3087903"/>
                  </a:lnTo>
                  <a:lnTo>
                    <a:pt x="3235693" y="3105175"/>
                  </a:lnTo>
                  <a:lnTo>
                    <a:pt x="3247339" y="3122384"/>
                  </a:lnTo>
                  <a:lnTo>
                    <a:pt x="3259036" y="3139490"/>
                  </a:lnTo>
                  <a:lnTo>
                    <a:pt x="3392678" y="3058401"/>
                  </a:lnTo>
                  <a:lnTo>
                    <a:pt x="3394748" y="3036468"/>
                  </a:lnTo>
                  <a:lnTo>
                    <a:pt x="3396665" y="3014522"/>
                  </a:lnTo>
                  <a:lnTo>
                    <a:pt x="3398405" y="2992551"/>
                  </a:lnTo>
                  <a:lnTo>
                    <a:pt x="3399993" y="2970568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3" name="object 50">
              <a:extLst>
                <a:ext uri="{FF2B5EF4-FFF2-40B4-BE49-F238E27FC236}">
                  <a16:creationId xmlns:a16="http://schemas.microsoft.com/office/drawing/2014/main" id="{264E7FB5-B6BD-1B4B-AC45-0356B79F3665}"/>
                </a:ext>
              </a:extLst>
            </p:cNvPr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3141633" y="9157117"/>
              <a:ext cx="117410" cy="111996"/>
            </a:xfrm>
            <a:prstGeom prst="rect">
              <a:avLst/>
            </a:prstGeom>
          </p:spPr>
        </p:pic>
        <p:sp>
          <p:nvSpPr>
            <p:cNvPr id="244" name="object 51">
              <a:extLst>
                <a:ext uri="{FF2B5EF4-FFF2-40B4-BE49-F238E27FC236}">
                  <a16:creationId xmlns:a16="http://schemas.microsoft.com/office/drawing/2014/main" id="{21AF27F2-61B2-6D47-9FE5-66618D196CA3}"/>
                </a:ext>
              </a:extLst>
            </p:cNvPr>
            <p:cNvSpPr/>
            <p:nvPr/>
          </p:nvSpPr>
          <p:spPr>
            <a:xfrm>
              <a:off x="0" y="5921355"/>
              <a:ext cx="3401060" cy="5387340"/>
            </a:xfrm>
            <a:custGeom>
              <a:avLst/>
              <a:gdLst/>
              <a:ahLst/>
              <a:cxnLst/>
              <a:rect l="l" t="t" r="r" b="b"/>
              <a:pathLst>
                <a:path w="3401060" h="5387340">
                  <a:moveTo>
                    <a:pt x="725754" y="9334"/>
                  </a:moveTo>
                  <a:lnTo>
                    <a:pt x="689686" y="6337"/>
                  </a:lnTo>
                  <a:lnTo>
                    <a:pt x="653554" y="3784"/>
                  </a:lnTo>
                  <a:lnTo>
                    <a:pt x="617385" y="1676"/>
                  </a:lnTo>
                  <a:lnTo>
                    <a:pt x="581190" y="0"/>
                  </a:lnTo>
                  <a:lnTo>
                    <a:pt x="0" y="352679"/>
                  </a:lnTo>
                  <a:lnTo>
                    <a:pt x="0" y="449732"/>
                  </a:lnTo>
                  <a:lnTo>
                    <a:pt x="725754" y="9334"/>
                  </a:lnTo>
                  <a:close/>
                </a:path>
                <a:path w="3401060" h="5387340">
                  <a:moveTo>
                    <a:pt x="1170686" y="83654"/>
                  </a:moveTo>
                  <a:lnTo>
                    <a:pt x="1141628" y="76644"/>
                  </a:lnTo>
                  <a:lnTo>
                    <a:pt x="1112520" y="69926"/>
                  </a:lnTo>
                  <a:lnTo>
                    <a:pt x="1083322" y="63500"/>
                  </a:lnTo>
                  <a:lnTo>
                    <a:pt x="1054074" y="57378"/>
                  </a:lnTo>
                  <a:lnTo>
                    <a:pt x="0" y="697001"/>
                  </a:lnTo>
                  <a:lnTo>
                    <a:pt x="0" y="794054"/>
                  </a:lnTo>
                  <a:lnTo>
                    <a:pt x="1170686" y="83654"/>
                  </a:lnTo>
                  <a:close/>
                </a:path>
                <a:path w="3401060" h="5387340">
                  <a:moveTo>
                    <a:pt x="2558110" y="4418558"/>
                  </a:moveTo>
                  <a:lnTo>
                    <a:pt x="2542857" y="4403636"/>
                  </a:lnTo>
                  <a:lnTo>
                    <a:pt x="2527706" y="4388624"/>
                  </a:lnTo>
                  <a:lnTo>
                    <a:pt x="2512669" y="4373486"/>
                  </a:lnTo>
                  <a:lnTo>
                    <a:pt x="2497683" y="4358195"/>
                  </a:lnTo>
                  <a:lnTo>
                    <a:pt x="845350" y="5360860"/>
                  </a:lnTo>
                  <a:lnTo>
                    <a:pt x="802716" y="5387200"/>
                  </a:lnTo>
                  <a:lnTo>
                    <a:pt x="961834" y="5387200"/>
                  </a:lnTo>
                  <a:lnTo>
                    <a:pt x="2558110" y="4418558"/>
                  </a:lnTo>
                  <a:close/>
                </a:path>
                <a:path w="3401060" h="5387340">
                  <a:moveTo>
                    <a:pt x="3242437" y="3906266"/>
                  </a:moveTo>
                  <a:lnTo>
                    <a:pt x="3059658" y="4017175"/>
                  </a:lnTo>
                  <a:lnTo>
                    <a:pt x="2987979" y="4060672"/>
                  </a:lnTo>
                  <a:lnTo>
                    <a:pt x="2796324" y="4176979"/>
                  </a:lnTo>
                  <a:lnTo>
                    <a:pt x="2724721" y="4220426"/>
                  </a:lnTo>
                  <a:lnTo>
                    <a:pt x="2542413" y="4331055"/>
                  </a:lnTo>
                  <a:lnTo>
                    <a:pt x="2568740" y="4363644"/>
                  </a:lnTo>
                  <a:lnTo>
                    <a:pt x="2595270" y="4396016"/>
                  </a:lnTo>
                  <a:lnTo>
                    <a:pt x="2777960" y="4285158"/>
                  </a:lnTo>
                  <a:lnTo>
                    <a:pt x="2849715" y="4241622"/>
                  </a:lnTo>
                  <a:lnTo>
                    <a:pt x="3041815" y="4125049"/>
                  </a:lnTo>
                  <a:lnTo>
                    <a:pt x="3113659" y="4081449"/>
                  </a:lnTo>
                  <a:lnTo>
                    <a:pt x="3195497" y="4031780"/>
                  </a:lnTo>
                  <a:lnTo>
                    <a:pt x="3219691" y="3969270"/>
                  </a:lnTo>
                  <a:lnTo>
                    <a:pt x="3231235" y="3937838"/>
                  </a:lnTo>
                  <a:lnTo>
                    <a:pt x="3242437" y="3906266"/>
                  </a:lnTo>
                  <a:close/>
                </a:path>
                <a:path w="3401060" h="5387340">
                  <a:moveTo>
                    <a:pt x="3353219" y="3494748"/>
                  </a:moveTo>
                  <a:lnTo>
                    <a:pt x="3311639" y="3519982"/>
                  </a:lnTo>
                  <a:lnTo>
                    <a:pt x="3130016" y="3630180"/>
                  </a:lnTo>
                  <a:lnTo>
                    <a:pt x="3096374" y="3650602"/>
                  </a:lnTo>
                  <a:lnTo>
                    <a:pt x="3096374" y="3723411"/>
                  </a:lnTo>
                  <a:lnTo>
                    <a:pt x="3090938" y="3716261"/>
                  </a:lnTo>
                  <a:lnTo>
                    <a:pt x="3096374" y="3723411"/>
                  </a:lnTo>
                  <a:lnTo>
                    <a:pt x="3096374" y="3650602"/>
                  </a:lnTo>
                  <a:lnTo>
                    <a:pt x="3058769" y="3673424"/>
                  </a:lnTo>
                  <a:lnTo>
                    <a:pt x="2877248" y="3783571"/>
                  </a:lnTo>
                  <a:lnTo>
                    <a:pt x="2806039" y="3826776"/>
                  </a:lnTo>
                  <a:lnTo>
                    <a:pt x="2615552" y="3942372"/>
                  </a:lnTo>
                  <a:lnTo>
                    <a:pt x="2544368" y="3985564"/>
                  </a:lnTo>
                  <a:lnTo>
                    <a:pt x="2390597" y="4078884"/>
                  </a:lnTo>
                  <a:lnTo>
                    <a:pt x="2390597" y="4133354"/>
                  </a:lnTo>
                  <a:lnTo>
                    <a:pt x="2387587" y="4129265"/>
                  </a:lnTo>
                  <a:lnTo>
                    <a:pt x="2390597" y="4133354"/>
                  </a:lnTo>
                  <a:lnTo>
                    <a:pt x="2390597" y="4078884"/>
                  </a:lnTo>
                  <a:lnTo>
                    <a:pt x="2300567" y="4133507"/>
                  </a:lnTo>
                  <a:lnTo>
                    <a:pt x="692645" y="5109222"/>
                  </a:lnTo>
                  <a:lnTo>
                    <a:pt x="649706" y="5135715"/>
                  </a:lnTo>
                  <a:lnTo>
                    <a:pt x="607237" y="5162778"/>
                  </a:lnTo>
                  <a:lnTo>
                    <a:pt x="565277" y="5190414"/>
                  </a:lnTo>
                  <a:lnTo>
                    <a:pt x="523798" y="5218595"/>
                  </a:lnTo>
                  <a:lnTo>
                    <a:pt x="482828" y="5247348"/>
                  </a:lnTo>
                  <a:lnTo>
                    <a:pt x="442353" y="5276647"/>
                  </a:lnTo>
                  <a:lnTo>
                    <a:pt x="402374" y="5306492"/>
                  </a:lnTo>
                  <a:lnTo>
                    <a:pt x="362915" y="5336870"/>
                  </a:lnTo>
                  <a:lnTo>
                    <a:pt x="323977" y="5367782"/>
                  </a:lnTo>
                  <a:lnTo>
                    <a:pt x="300228" y="5387200"/>
                  </a:lnTo>
                  <a:lnTo>
                    <a:pt x="433476" y="5387200"/>
                  </a:lnTo>
                  <a:lnTo>
                    <a:pt x="438708" y="5383123"/>
                  </a:lnTo>
                  <a:lnTo>
                    <a:pt x="479513" y="5352339"/>
                  </a:lnTo>
                  <a:lnTo>
                    <a:pt x="520877" y="5322138"/>
                  </a:lnTo>
                  <a:lnTo>
                    <a:pt x="562775" y="5292534"/>
                  </a:lnTo>
                  <a:lnTo>
                    <a:pt x="605205" y="5263527"/>
                  </a:lnTo>
                  <a:lnTo>
                    <a:pt x="648169" y="5235118"/>
                  </a:lnTo>
                  <a:lnTo>
                    <a:pt x="691667" y="5207317"/>
                  </a:lnTo>
                  <a:lnTo>
                    <a:pt x="735685" y="5180139"/>
                  </a:lnTo>
                  <a:lnTo>
                    <a:pt x="2353462" y="4198455"/>
                  </a:lnTo>
                  <a:lnTo>
                    <a:pt x="2412327" y="4162729"/>
                  </a:lnTo>
                  <a:lnTo>
                    <a:pt x="2593873" y="4052570"/>
                  </a:lnTo>
                  <a:lnTo>
                    <a:pt x="2665145" y="4009313"/>
                  </a:lnTo>
                  <a:lnTo>
                    <a:pt x="2652674" y="3992676"/>
                  </a:lnTo>
                  <a:lnTo>
                    <a:pt x="2665145" y="4009313"/>
                  </a:lnTo>
                  <a:lnTo>
                    <a:pt x="2855912" y="3893566"/>
                  </a:lnTo>
                  <a:lnTo>
                    <a:pt x="2927223" y="3850284"/>
                  </a:lnTo>
                  <a:lnTo>
                    <a:pt x="3109036" y="3739959"/>
                  </a:lnTo>
                  <a:lnTo>
                    <a:pt x="3180410" y="3696652"/>
                  </a:lnTo>
                  <a:lnTo>
                    <a:pt x="3329444" y="3606215"/>
                  </a:lnTo>
                  <a:lnTo>
                    <a:pt x="3340328" y="3557765"/>
                  </a:lnTo>
                  <a:lnTo>
                    <a:pt x="3325939" y="3538905"/>
                  </a:lnTo>
                  <a:lnTo>
                    <a:pt x="3313290" y="3522180"/>
                  </a:lnTo>
                  <a:lnTo>
                    <a:pt x="3340328" y="3557752"/>
                  </a:lnTo>
                  <a:lnTo>
                    <a:pt x="3346945" y="3526282"/>
                  </a:lnTo>
                  <a:lnTo>
                    <a:pt x="3353219" y="3494748"/>
                  </a:lnTo>
                  <a:close/>
                </a:path>
                <a:path w="3401060" h="5387340">
                  <a:moveTo>
                    <a:pt x="3400933" y="3121495"/>
                  </a:moveTo>
                  <a:lnTo>
                    <a:pt x="3393516" y="3125990"/>
                  </a:lnTo>
                  <a:lnTo>
                    <a:pt x="3399993" y="3135731"/>
                  </a:lnTo>
                  <a:lnTo>
                    <a:pt x="3400933" y="3121495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5" name="object 52">
              <a:extLst>
                <a:ext uri="{FF2B5EF4-FFF2-40B4-BE49-F238E27FC236}">
                  <a16:creationId xmlns:a16="http://schemas.microsoft.com/office/drawing/2014/main" id="{F0788530-A847-6E49-B0B9-FD0DC67D9852}"/>
                </a:ext>
              </a:extLst>
            </p:cNvPr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2497697" y="10252404"/>
              <a:ext cx="97578" cy="87505"/>
            </a:xfrm>
            <a:prstGeom prst="rect">
              <a:avLst/>
            </a:prstGeom>
          </p:spPr>
        </p:pic>
        <p:sp>
          <p:nvSpPr>
            <p:cNvPr id="246" name="object 53">
              <a:extLst>
                <a:ext uri="{FF2B5EF4-FFF2-40B4-BE49-F238E27FC236}">
                  <a16:creationId xmlns:a16="http://schemas.microsoft.com/office/drawing/2014/main" id="{C5AB33CC-525B-464D-BDE0-B8AAD136596C}"/>
                </a:ext>
              </a:extLst>
            </p:cNvPr>
            <p:cNvSpPr/>
            <p:nvPr/>
          </p:nvSpPr>
          <p:spPr>
            <a:xfrm>
              <a:off x="0" y="5935846"/>
              <a:ext cx="3028950" cy="5372735"/>
            </a:xfrm>
            <a:custGeom>
              <a:avLst/>
              <a:gdLst/>
              <a:ahLst/>
              <a:cxnLst/>
              <a:rect l="l" t="t" r="r" b="b"/>
              <a:pathLst>
                <a:path w="3028950" h="5372734">
                  <a:moveTo>
                    <a:pt x="149872" y="0"/>
                  </a:moveTo>
                  <a:lnTo>
                    <a:pt x="97294" y="6146"/>
                  </a:lnTo>
                  <a:lnTo>
                    <a:pt x="44792" y="13246"/>
                  </a:lnTo>
                  <a:lnTo>
                    <a:pt x="0" y="20129"/>
                  </a:lnTo>
                  <a:lnTo>
                    <a:pt x="0" y="90957"/>
                  </a:lnTo>
                  <a:lnTo>
                    <a:pt x="149872" y="0"/>
                  </a:lnTo>
                  <a:close/>
                </a:path>
                <a:path w="3028950" h="5372734">
                  <a:moveTo>
                    <a:pt x="2790875" y="4607115"/>
                  </a:moveTo>
                  <a:lnTo>
                    <a:pt x="2773603" y="4593475"/>
                  </a:lnTo>
                  <a:lnTo>
                    <a:pt x="2756395" y="4579683"/>
                  </a:lnTo>
                  <a:lnTo>
                    <a:pt x="2739275" y="4565751"/>
                  </a:lnTo>
                  <a:lnTo>
                    <a:pt x="2722270" y="4551705"/>
                  </a:lnTo>
                  <a:lnTo>
                    <a:pt x="1369275" y="5372709"/>
                  </a:lnTo>
                  <a:lnTo>
                    <a:pt x="1529207" y="5372709"/>
                  </a:lnTo>
                  <a:lnTo>
                    <a:pt x="2790875" y="4607115"/>
                  </a:lnTo>
                  <a:close/>
                </a:path>
                <a:path w="3028950" h="5372734">
                  <a:moveTo>
                    <a:pt x="2961386" y="4479785"/>
                  </a:moveTo>
                  <a:lnTo>
                    <a:pt x="2929153" y="4444517"/>
                  </a:lnTo>
                  <a:lnTo>
                    <a:pt x="2918447" y="4432655"/>
                  </a:lnTo>
                  <a:lnTo>
                    <a:pt x="2734614" y="4544212"/>
                  </a:lnTo>
                  <a:lnTo>
                    <a:pt x="2762796" y="4575695"/>
                  </a:lnTo>
                  <a:lnTo>
                    <a:pt x="2791168" y="4606937"/>
                  </a:lnTo>
                  <a:lnTo>
                    <a:pt x="2936811" y="4518558"/>
                  </a:lnTo>
                  <a:lnTo>
                    <a:pt x="2943021" y="4508893"/>
                  </a:lnTo>
                  <a:lnTo>
                    <a:pt x="2949181" y="4499216"/>
                  </a:lnTo>
                  <a:lnTo>
                    <a:pt x="2955302" y="4489513"/>
                  </a:lnTo>
                  <a:lnTo>
                    <a:pt x="2961386" y="4479785"/>
                  </a:lnTo>
                  <a:close/>
                </a:path>
                <a:path w="3028950" h="5372734">
                  <a:moveTo>
                    <a:pt x="3028950" y="4365599"/>
                  </a:moveTo>
                  <a:lnTo>
                    <a:pt x="2990672" y="4388840"/>
                  </a:lnTo>
                  <a:lnTo>
                    <a:pt x="3006013" y="4405706"/>
                  </a:lnTo>
                  <a:lnTo>
                    <a:pt x="3011805" y="4395711"/>
                  </a:lnTo>
                  <a:lnTo>
                    <a:pt x="3017570" y="4385691"/>
                  </a:lnTo>
                  <a:lnTo>
                    <a:pt x="3023285" y="4375645"/>
                  </a:lnTo>
                  <a:lnTo>
                    <a:pt x="3028950" y="4365599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7" name="object 54">
              <a:extLst>
                <a:ext uri="{FF2B5EF4-FFF2-40B4-BE49-F238E27FC236}">
                  <a16:creationId xmlns:a16="http://schemas.microsoft.com/office/drawing/2014/main" id="{69EBFEC8-D45A-584E-B844-074C08C2AB78}"/>
                </a:ext>
              </a:extLst>
            </p:cNvPr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2918452" y="10324671"/>
              <a:ext cx="87568" cy="90955"/>
            </a:xfrm>
            <a:prstGeom prst="rect">
              <a:avLst/>
            </a:prstGeom>
          </p:spPr>
        </p:pic>
        <p:sp>
          <p:nvSpPr>
            <p:cNvPr id="248" name="object 55">
              <a:extLst>
                <a:ext uri="{FF2B5EF4-FFF2-40B4-BE49-F238E27FC236}">
                  <a16:creationId xmlns:a16="http://schemas.microsoft.com/office/drawing/2014/main" id="{973909CA-EE04-394D-B5B0-736D99DB94DA}"/>
                </a:ext>
              </a:extLst>
            </p:cNvPr>
            <p:cNvSpPr/>
            <p:nvPr/>
          </p:nvSpPr>
          <p:spPr>
            <a:xfrm>
              <a:off x="1936673" y="10480058"/>
              <a:ext cx="854710" cy="828675"/>
            </a:xfrm>
            <a:custGeom>
              <a:avLst/>
              <a:gdLst/>
              <a:ahLst/>
              <a:cxnLst/>
              <a:rect l="l" t="t" r="r" b="b"/>
              <a:pathLst>
                <a:path w="854710" h="828675">
                  <a:moveTo>
                    <a:pt x="608164" y="459447"/>
                  </a:moveTo>
                  <a:lnTo>
                    <a:pt x="0" y="828497"/>
                  </a:lnTo>
                  <a:lnTo>
                    <a:pt x="155663" y="828497"/>
                  </a:lnTo>
                  <a:lnTo>
                    <a:pt x="219989" y="784783"/>
                  </a:lnTo>
                  <a:lnTo>
                    <a:pt x="261835" y="754900"/>
                  </a:lnTo>
                  <a:lnTo>
                    <a:pt x="303009" y="724408"/>
                  </a:lnTo>
                  <a:lnTo>
                    <a:pt x="343522" y="693293"/>
                  </a:lnTo>
                  <a:lnTo>
                    <a:pt x="383362" y="661593"/>
                  </a:lnTo>
                  <a:lnTo>
                    <a:pt x="422529" y="629310"/>
                  </a:lnTo>
                  <a:lnTo>
                    <a:pt x="461022" y="596442"/>
                  </a:lnTo>
                  <a:lnTo>
                    <a:pt x="498830" y="563016"/>
                  </a:lnTo>
                  <a:lnTo>
                    <a:pt x="535965" y="529031"/>
                  </a:lnTo>
                  <a:lnTo>
                    <a:pt x="572414" y="494512"/>
                  </a:lnTo>
                  <a:lnTo>
                    <a:pt x="608164" y="459447"/>
                  </a:lnTo>
                  <a:close/>
                </a:path>
                <a:path w="854710" h="828675">
                  <a:moveTo>
                    <a:pt x="854494" y="62725"/>
                  </a:moveTo>
                  <a:lnTo>
                    <a:pt x="826122" y="31483"/>
                  </a:lnTo>
                  <a:lnTo>
                    <a:pt x="797941" y="0"/>
                  </a:lnTo>
                  <a:lnTo>
                    <a:pt x="785609" y="7480"/>
                  </a:lnTo>
                  <a:lnTo>
                    <a:pt x="802601" y="21539"/>
                  </a:lnTo>
                  <a:lnTo>
                    <a:pt x="819721" y="35471"/>
                  </a:lnTo>
                  <a:lnTo>
                    <a:pt x="836930" y="49263"/>
                  </a:lnTo>
                  <a:lnTo>
                    <a:pt x="854202" y="62903"/>
                  </a:lnTo>
                  <a:lnTo>
                    <a:pt x="854494" y="62725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9" name="object 56">
              <a:extLst>
                <a:ext uri="{FF2B5EF4-FFF2-40B4-BE49-F238E27FC236}">
                  <a16:creationId xmlns:a16="http://schemas.microsoft.com/office/drawing/2014/main" id="{51A6ECE2-BE3D-E64A-93FF-825C0941AC04}"/>
                </a:ext>
              </a:extLst>
            </p:cNvPr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4266433" y="8947577"/>
              <a:ext cx="5728364" cy="2360978"/>
            </a:xfrm>
            <a:prstGeom prst="rect">
              <a:avLst/>
            </a:prstGeom>
          </p:spPr>
        </p:pic>
        <p:sp>
          <p:nvSpPr>
            <p:cNvPr id="250" name="object 57">
              <a:extLst>
                <a:ext uri="{FF2B5EF4-FFF2-40B4-BE49-F238E27FC236}">
                  <a16:creationId xmlns:a16="http://schemas.microsoft.com/office/drawing/2014/main" id="{1A5AF21B-EA7E-1845-8B3C-54FDC568F0CB}"/>
                </a:ext>
              </a:extLst>
            </p:cNvPr>
            <p:cNvSpPr/>
            <p:nvPr/>
          </p:nvSpPr>
          <p:spPr>
            <a:xfrm>
              <a:off x="5176800" y="9004739"/>
              <a:ext cx="2080895" cy="2108200"/>
            </a:xfrm>
            <a:custGeom>
              <a:avLst/>
              <a:gdLst/>
              <a:ahLst/>
              <a:cxnLst/>
              <a:rect l="l" t="t" r="r" b="b"/>
              <a:pathLst>
                <a:path w="2080895" h="2108200">
                  <a:moveTo>
                    <a:pt x="2080292" y="0"/>
                  </a:moveTo>
                  <a:lnTo>
                    <a:pt x="2033900" y="1229"/>
                  </a:lnTo>
                  <a:lnTo>
                    <a:pt x="1987536" y="1586"/>
                  </a:lnTo>
                  <a:lnTo>
                    <a:pt x="1966573" y="44030"/>
                  </a:lnTo>
                  <a:lnTo>
                    <a:pt x="1945061" y="86163"/>
                  </a:lnTo>
                  <a:lnTo>
                    <a:pt x="1923005" y="127975"/>
                  </a:lnTo>
                  <a:lnTo>
                    <a:pt x="1900412" y="169452"/>
                  </a:lnTo>
                  <a:lnTo>
                    <a:pt x="1877288" y="210585"/>
                  </a:lnTo>
                  <a:lnTo>
                    <a:pt x="1924213" y="212176"/>
                  </a:lnTo>
                  <a:lnTo>
                    <a:pt x="1971196" y="212946"/>
                  </a:lnTo>
                  <a:lnTo>
                    <a:pt x="1994100" y="171010"/>
                  </a:lnTo>
                  <a:lnTo>
                    <a:pt x="2016465" y="128744"/>
                  </a:lnTo>
                  <a:lnTo>
                    <a:pt x="2038287" y="86151"/>
                  </a:lnTo>
                  <a:lnTo>
                    <a:pt x="2059564" y="43235"/>
                  </a:lnTo>
                  <a:lnTo>
                    <a:pt x="2080292" y="0"/>
                  </a:lnTo>
                  <a:close/>
                </a:path>
                <a:path w="2080895" h="2108200">
                  <a:moveTo>
                    <a:pt x="1829808" y="291211"/>
                  </a:moveTo>
                  <a:lnTo>
                    <a:pt x="1804498" y="332287"/>
                  </a:lnTo>
                  <a:lnTo>
                    <a:pt x="1778642" y="372990"/>
                  </a:lnTo>
                  <a:lnTo>
                    <a:pt x="1752240" y="413318"/>
                  </a:lnTo>
                  <a:lnTo>
                    <a:pt x="1725295" y="453269"/>
                  </a:lnTo>
                  <a:lnTo>
                    <a:pt x="1697806" y="492843"/>
                  </a:lnTo>
                  <a:lnTo>
                    <a:pt x="1745552" y="497185"/>
                  </a:lnTo>
                  <a:lnTo>
                    <a:pt x="1793379" y="500764"/>
                  </a:lnTo>
                  <a:lnTo>
                    <a:pt x="1820637" y="460376"/>
                  </a:lnTo>
                  <a:lnTo>
                    <a:pt x="1847345" y="419621"/>
                  </a:lnTo>
                  <a:lnTo>
                    <a:pt x="1873505" y="378496"/>
                  </a:lnTo>
                  <a:lnTo>
                    <a:pt x="1899118" y="337000"/>
                  </a:lnTo>
                  <a:lnTo>
                    <a:pt x="1924187" y="295132"/>
                  </a:lnTo>
                  <a:lnTo>
                    <a:pt x="1876966" y="293576"/>
                  </a:lnTo>
                  <a:lnTo>
                    <a:pt x="1829808" y="291211"/>
                  </a:lnTo>
                  <a:close/>
                </a:path>
                <a:path w="2080895" h="2108200">
                  <a:moveTo>
                    <a:pt x="1641672" y="570233"/>
                  </a:moveTo>
                  <a:lnTo>
                    <a:pt x="1611892" y="609559"/>
                  </a:lnTo>
                  <a:lnTo>
                    <a:pt x="1581560" y="648465"/>
                  </a:lnTo>
                  <a:lnTo>
                    <a:pt x="1550680" y="686947"/>
                  </a:lnTo>
                  <a:lnTo>
                    <a:pt x="1519255" y="724999"/>
                  </a:lnTo>
                  <a:lnTo>
                    <a:pt x="1487289" y="762615"/>
                  </a:lnTo>
                  <a:lnTo>
                    <a:pt x="1535877" y="769808"/>
                  </a:lnTo>
                  <a:lnTo>
                    <a:pt x="1584580" y="776274"/>
                  </a:lnTo>
                  <a:lnTo>
                    <a:pt x="1616308" y="737808"/>
                  </a:lnTo>
                  <a:lnTo>
                    <a:pt x="1647483" y="698926"/>
                  </a:lnTo>
                  <a:lnTo>
                    <a:pt x="1678108" y="659625"/>
                  </a:lnTo>
                  <a:lnTo>
                    <a:pt x="1708187" y="619902"/>
                  </a:lnTo>
                  <a:lnTo>
                    <a:pt x="1737721" y="579751"/>
                  </a:lnTo>
                  <a:lnTo>
                    <a:pt x="1689648" y="575369"/>
                  </a:lnTo>
                  <a:lnTo>
                    <a:pt x="1641672" y="570233"/>
                  </a:lnTo>
                  <a:close/>
                </a:path>
                <a:path w="2080895" h="2108200">
                  <a:moveTo>
                    <a:pt x="1422239" y="835990"/>
                  </a:moveTo>
                  <a:lnTo>
                    <a:pt x="1387849" y="873169"/>
                  </a:lnTo>
                  <a:lnTo>
                    <a:pt x="1352910" y="909869"/>
                  </a:lnTo>
                  <a:lnTo>
                    <a:pt x="1317422" y="946085"/>
                  </a:lnTo>
                  <a:lnTo>
                    <a:pt x="1281388" y="981816"/>
                  </a:lnTo>
                  <a:lnTo>
                    <a:pt x="1244810" y="1017058"/>
                  </a:lnTo>
                  <a:lnTo>
                    <a:pt x="1294285" y="1027253"/>
                  </a:lnTo>
                  <a:lnTo>
                    <a:pt x="1343906" y="1036753"/>
                  </a:lnTo>
                  <a:lnTo>
                    <a:pt x="1380228" y="1000621"/>
                  </a:lnTo>
                  <a:lnTo>
                    <a:pt x="1416001" y="964010"/>
                  </a:lnTo>
                  <a:lnTo>
                    <a:pt x="1451226" y="926922"/>
                  </a:lnTo>
                  <a:lnTo>
                    <a:pt x="1485901" y="889356"/>
                  </a:lnTo>
                  <a:lnTo>
                    <a:pt x="1520027" y="851314"/>
                  </a:lnTo>
                  <a:lnTo>
                    <a:pt x="1471070" y="844011"/>
                  </a:lnTo>
                  <a:lnTo>
                    <a:pt x="1422239" y="835990"/>
                  </a:lnTo>
                  <a:close/>
                </a:path>
                <a:path w="2080895" h="2108200">
                  <a:moveTo>
                    <a:pt x="1170603" y="1085548"/>
                  </a:moveTo>
                  <a:lnTo>
                    <a:pt x="1131485" y="1120119"/>
                  </a:lnTo>
                  <a:lnTo>
                    <a:pt x="1091827" y="1154140"/>
                  </a:lnTo>
                  <a:lnTo>
                    <a:pt x="1051624" y="1187614"/>
                  </a:lnTo>
                  <a:lnTo>
                    <a:pt x="1010873" y="1220540"/>
                  </a:lnTo>
                  <a:lnTo>
                    <a:pt x="969572" y="1252919"/>
                  </a:lnTo>
                  <a:lnTo>
                    <a:pt x="1019974" y="1266335"/>
                  </a:lnTo>
                  <a:lnTo>
                    <a:pt x="1070548" y="1279071"/>
                  </a:lnTo>
                  <a:lnTo>
                    <a:pt x="1111574" y="1245742"/>
                  </a:lnTo>
                  <a:lnTo>
                    <a:pt x="1152059" y="1211866"/>
                  </a:lnTo>
                  <a:lnTo>
                    <a:pt x="1191997" y="1177449"/>
                  </a:lnTo>
                  <a:lnTo>
                    <a:pt x="1231385" y="1142498"/>
                  </a:lnTo>
                  <a:lnTo>
                    <a:pt x="1270217" y="1107018"/>
                  </a:lnTo>
                  <a:lnTo>
                    <a:pt x="1220333" y="1096628"/>
                  </a:lnTo>
                  <a:lnTo>
                    <a:pt x="1170603" y="1085548"/>
                  </a:lnTo>
                  <a:close/>
                </a:path>
                <a:path w="2080895" h="2108200">
                  <a:moveTo>
                    <a:pt x="886020" y="1315514"/>
                  </a:moveTo>
                  <a:lnTo>
                    <a:pt x="842106" y="1346926"/>
                  </a:lnTo>
                  <a:lnTo>
                    <a:pt x="797642" y="1377735"/>
                  </a:lnTo>
                  <a:lnTo>
                    <a:pt x="752633" y="1407932"/>
                  </a:lnTo>
                  <a:lnTo>
                    <a:pt x="707085" y="1437511"/>
                  </a:lnTo>
                  <a:lnTo>
                    <a:pt x="661006" y="1466463"/>
                  </a:lnTo>
                  <a:lnTo>
                    <a:pt x="712366" y="1483369"/>
                  </a:lnTo>
                  <a:lnTo>
                    <a:pt x="763934" y="1499608"/>
                  </a:lnTo>
                  <a:lnTo>
                    <a:pt x="809743" y="1469615"/>
                  </a:lnTo>
                  <a:lnTo>
                    <a:pt x="855008" y="1439012"/>
                  </a:lnTo>
                  <a:lnTo>
                    <a:pt x="899731" y="1407803"/>
                  </a:lnTo>
                  <a:lnTo>
                    <a:pt x="943908" y="1375990"/>
                  </a:lnTo>
                  <a:lnTo>
                    <a:pt x="987540" y="1343576"/>
                  </a:lnTo>
                  <a:lnTo>
                    <a:pt x="936690" y="1329883"/>
                  </a:lnTo>
                  <a:lnTo>
                    <a:pt x="886020" y="1315514"/>
                  </a:lnTo>
                  <a:close/>
                </a:path>
                <a:path w="2080895" h="2108200">
                  <a:moveTo>
                    <a:pt x="570993" y="1523126"/>
                  </a:moveTo>
                  <a:lnTo>
                    <a:pt x="529229" y="1551628"/>
                  </a:lnTo>
                  <a:lnTo>
                    <a:pt x="488426" y="1581041"/>
                  </a:lnTo>
                  <a:lnTo>
                    <a:pt x="448580" y="1611349"/>
                  </a:lnTo>
                  <a:lnTo>
                    <a:pt x="409691" y="1642536"/>
                  </a:lnTo>
                  <a:lnTo>
                    <a:pt x="371758" y="1674587"/>
                  </a:lnTo>
                  <a:lnTo>
                    <a:pt x="393891" y="1683124"/>
                  </a:lnTo>
                  <a:lnTo>
                    <a:pt x="460635" y="1708068"/>
                  </a:lnTo>
                  <a:lnTo>
                    <a:pt x="500697" y="1675926"/>
                  </a:lnTo>
                  <a:lnTo>
                    <a:pt x="541826" y="1644751"/>
                  </a:lnTo>
                  <a:lnTo>
                    <a:pt x="584011" y="1614571"/>
                  </a:lnTo>
                  <a:lnTo>
                    <a:pt x="627244" y="1585414"/>
                  </a:lnTo>
                  <a:lnTo>
                    <a:pt x="671513" y="1557308"/>
                  </a:lnTo>
                  <a:lnTo>
                    <a:pt x="621151" y="1540533"/>
                  </a:lnTo>
                  <a:lnTo>
                    <a:pt x="570993" y="1523126"/>
                  </a:lnTo>
                  <a:close/>
                </a:path>
                <a:path w="2080895" h="2108200">
                  <a:moveTo>
                    <a:pt x="303362" y="1736784"/>
                  </a:moveTo>
                  <a:lnTo>
                    <a:pt x="262807" y="1776616"/>
                  </a:lnTo>
                  <a:lnTo>
                    <a:pt x="223589" y="1817450"/>
                  </a:lnTo>
                  <a:lnTo>
                    <a:pt x="185701" y="1859271"/>
                  </a:lnTo>
                  <a:lnTo>
                    <a:pt x="149136" y="1902062"/>
                  </a:lnTo>
                  <a:lnTo>
                    <a:pt x="169222" y="1910428"/>
                  </a:lnTo>
                  <a:lnTo>
                    <a:pt x="229814" y="1935030"/>
                  </a:lnTo>
                  <a:lnTo>
                    <a:pt x="259886" y="1900675"/>
                  </a:lnTo>
                  <a:lnTo>
                    <a:pt x="290867" y="1866987"/>
                  </a:lnTo>
                  <a:lnTo>
                    <a:pt x="322757" y="1833982"/>
                  </a:lnTo>
                  <a:lnTo>
                    <a:pt x="355555" y="1801675"/>
                  </a:lnTo>
                  <a:lnTo>
                    <a:pt x="389260" y="1770082"/>
                  </a:lnTo>
                  <a:lnTo>
                    <a:pt x="324787" y="1745278"/>
                  </a:lnTo>
                  <a:lnTo>
                    <a:pt x="303362" y="1736784"/>
                  </a:lnTo>
                  <a:close/>
                </a:path>
                <a:path w="2080895" h="2108200">
                  <a:moveTo>
                    <a:pt x="95641" y="1969505"/>
                  </a:moveTo>
                  <a:lnTo>
                    <a:pt x="70562" y="2003351"/>
                  </a:lnTo>
                  <a:lnTo>
                    <a:pt x="46261" y="2037668"/>
                  </a:lnTo>
                  <a:lnTo>
                    <a:pt x="22740" y="2072444"/>
                  </a:lnTo>
                  <a:lnTo>
                    <a:pt x="0" y="2107668"/>
                  </a:lnTo>
                  <a:lnTo>
                    <a:pt x="29138" y="2101735"/>
                  </a:lnTo>
                  <a:lnTo>
                    <a:pt x="58253" y="2095494"/>
                  </a:lnTo>
                  <a:lnTo>
                    <a:pt x="87335" y="2088948"/>
                  </a:lnTo>
                  <a:lnTo>
                    <a:pt x="116373" y="2082098"/>
                  </a:lnTo>
                  <a:lnTo>
                    <a:pt x="130602" y="2061913"/>
                  </a:lnTo>
                  <a:lnTo>
                    <a:pt x="145105" y="2041899"/>
                  </a:lnTo>
                  <a:lnTo>
                    <a:pt x="159887" y="2022057"/>
                  </a:lnTo>
                  <a:lnTo>
                    <a:pt x="174952" y="2002384"/>
                  </a:lnTo>
                  <a:lnTo>
                    <a:pt x="115398" y="1977850"/>
                  </a:lnTo>
                  <a:lnTo>
                    <a:pt x="95641" y="1969505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1" name="object 58">
              <a:extLst>
                <a:ext uri="{FF2B5EF4-FFF2-40B4-BE49-F238E27FC236}">
                  <a16:creationId xmlns:a16="http://schemas.microsoft.com/office/drawing/2014/main" id="{306A3AE7-CDD4-BC4C-ADD7-F859F0DE14BF}"/>
                </a:ext>
              </a:extLst>
            </p:cNvPr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5272442" y="10906802"/>
              <a:ext cx="134173" cy="100321"/>
            </a:xfrm>
            <a:prstGeom prst="rect">
              <a:avLst/>
            </a:prstGeom>
          </p:spPr>
        </p:pic>
        <p:pic>
          <p:nvPicPr>
            <p:cNvPr id="252" name="object 59">
              <a:extLst>
                <a:ext uri="{FF2B5EF4-FFF2-40B4-BE49-F238E27FC236}">
                  <a16:creationId xmlns:a16="http://schemas.microsoft.com/office/drawing/2014/main" id="{8008CA63-C464-9C4D-8C1E-A8D9CDF7B7FD}"/>
                </a:ext>
              </a:extLst>
            </p:cNvPr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5480163" y="10679327"/>
              <a:ext cx="157272" cy="95494"/>
            </a:xfrm>
            <a:prstGeom prst="rect">
              <a:avLst/>
            </a:prstGeom>
          </p:spPr>
        </p:pic>
        <p:pic>
          <p:nvPicPr>
            <p:cNvPr id="253" name="object 60">
              <a:extLst>
                <a:ext uri="{FF2B5EF4-FFF2-40B4-BE49-F238E27FC236}">
                  <a16:creationId xmlns:a16="http://schemas.microsoft.com/office/drawing/2014/main" id="{E71F47E6-2B06-724D-9F41-EEFCE347EEBB}"/>
                </a:ext>
              </a:extLst>
            </p:cNvPr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5747795" y="10471199"/>
              <a:ext cx="192936" cy="90850"/>
            </a:xfrm>
            <a:prstGeom prst="rect">
              <a:avLst/>
            </a:prstGeom>
          </p:spPr>
        </p:pic>
        <p:pic>
          <p:nvPicPr>
            <p:cNvPr id="254" name="object 61">
              <a:extLst>
                <a:ext uri="{FF2B5EF4-FFF2-40B4-BE49-F238E27FC236}">
                  <a16:creationId xmlns:a16="http://schemas.microsoft.com/office/drawing/2014/main" id="{ADF91556-6130-9745-9FAE-2272A9452313}"/>
                </a:ext>
              </a:extLst>
            </p:cNvPr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6062822" y="10257656"/>
              <a:ext cx="184528" cy="90662"/>
            </a:xfrm>
            <a:prstGeom prst="rect">
              <a:avLst/>
            </a:prstGeom>
          </p:spPr>
        </p:pic>
        <p:pic>
          <p:nvPicPr>
            <p:cNvPr id="255" name="object 62">
              <a:extLst>
                <a:ext uri="{FF2B5EF4-FFF2-40B4-BE49-F238E27FC236}">
                  <a16:creationId xmlns:a16="http://schemas.microsoft.com/office/drawing/2014/main" id="{B4AE23B0-8791-2F4D-ADDA-5F7F43FAF1D3}"/>
                </a:ext>
              </a:extLst>
            </p:cNvPr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6599037" y="9767356"/>
              <a:ext cx="162340" cy="88698"/>
            </a:xfrm>
            <a:prstGeom prst="rect">
              <a:avLst/>
            </a:prstGeom>
          </p:spPr>
        </p:pic>
        <p:pic>
          <p:nvPicPr>
            <p:cNvPr id="256" name="object 63">
              <a:extLst>
                <a:ext uri="{FF2B5EF4-FFF2-40B4-BE49-F238E27FC236}">
                  <a16:creationId xmlns:a16="http://schemas.microsoft.com/office/drawing/2014/main" id="{A3EE31C9-1B97-4E49-B56E-7ED643BA8892}"/>
                </a:ext>
              </a:extLst>
            </p:cNvPr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347400" y="10021796"/>
              <a:ext cx="173308" cy="89960"/>
            </a:xfrm>
            <a:prstGeom prst="rect">
              <a:avLst/>
            </a:prstGeom>
          </p:spPr>
        </p:pic>
        <p:pic>
          <p:nvPicPr>
            <p:cNvPr id="257" name="object 64">
              <a:extLst>
                <a:ext uri="{FF2B5EF4-FFF2-40B4-BE49-F238E27FC236}">
                  <a16:creationId xmlns:a16="http://schemas.microsoft.com/office/drawing/2014/main" id="{9EDC511F-E847-674D-8681-23A93F128918}"/>
                </a:ext>
              </a:extLst>
            </p:cNvPr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818472" y="9497583"/>
              <a:ext cx="151707" cy="86908"/>
            </a:xfrm>
            <a:prstGeom prst="rect">
              <a:avLst/>
            </a:prstGeom>
          </p:spPr>
        </p:pic>
        <p:pic>
          <p:nvPicPr>
            <p:cNvPr id="258" name="object 65">
              <a:extLst>
                <a:ext uri="{FF2B5EF4-FFF2-40B4-BE49-F238E27FC236}">
                  <a16:creationId xmlns:a16="http://schemas.microsoft.com/office/drawing/2014/main" id="{C2A2F1EE-A8A2-C24A-8398-2AC70AA6C113}"/>
                </a:ext>
              </a:extLst>
            </p:cNvPr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7006614" y="9215325"/>
              <a:ext cx="141383" cy="84547"/>
            </a:xfrm>
            <a:prstGeom prst="rect">
              <a:avLst/>
            </a:prstGeom>
          </p:spPr>
        </p:pic>
        <p:sp>
          <p:nvSpPr>
            <p:cNvPr id="259" name="object 66">
              <a:extLst>
                <a:ext uri="{FF2B5EF4-FFF2-40B4-BE49-F238E27FC236}">
                  <a16:creationId xmlns:a16="http://schemas.microsoft.com/office/drawing/2014/main" id="{B3D80260-E50C-C340-A8B7-50BDD7F35781}"/>
                </a:ext>
              </a:extLst>
            </p:cNvPr>
            <p:cNvSpPr/>
            <p:nvPr/>
          </p:nvSpPr>
          <p:spPr>
            <a:xfrm>
              <a:off x="7164339" y="8948710"/>
              <a:ext cx="116839" cy="57785"/>
            </a:xfrm>
            <a:custGeom>
              <a:avLst/>
              <a:gdLst/>
              <a:ahLst/>
              <a:cxnLst/>
              <a:rect l="l" t="t" r="r" b="b"/>
              <a:pathLst>
                <a:path w="116840" h="57784">
                  <a:moveTo>
                    <a:pt x="27339" y="0"/>
                  </a:moveTo>
                  <a:lnTo>
                    <a:pt x="13795" y="28878"/>
                  </a:lnTo>
                  <a:lnTo>
                    <a:pt x="0" y="57616"/>
                  </a:lnTo>
                  <a:lnTo>
                    <a:pt x="23178" y="57546"/>
                  </a:lnTo>
                  <a:lnTo>
                    <a:pt x="69557" y="56753"/>
                  </a:lnTo>
                  <a:lnTo>
                    <a:pt x="104893" y="30012"/>
                  </a:lnTo>
                  <a:lnTo>
                    <a:pt x="116834" y="3884"/>
                  </a:lnTo>
                  <a:lnTo>
                    <a:pt x="94477" y="2660"/>
                  </a:lnTo>
                  <a:lnTo>
                    <a:pt x="72112" y="1604"/>
                  </a:lnTo>
                  <a:lnTo>
                    <a:pt x="49734" y="717"/>
                  </a:lnTo>
                  <a:lnTo>
                    <a:pt x="27339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0" name="object 67">
              <a:extLst>
                <a:ext uri="{FF2B5EF4-FFF2-40B4-BE49-F238E27FC236}">
                  <a16:creationId xmlns:a16="http://schemas.microsoft.com/office/drawing/2014/main" id="{254098E9-2C3C-0F46-B9FA-D3264E5AF87E}"/>
                </a:ext>
              </a:extLst>
            </p:cNvPr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4746340" y="11152656"/>
              <a:ext cx="163462" cy="155899"/>
            </a:xfrm>
            <a:prstGeom prst="rect">
              <a:avLst/>
            </a:prstGeom>
          </p:spPr>
        </p:pic>
        <p:sp>
          <p:nvSpPr>
            <p:cNvPr id="261" name="object 68">
              <a:extLst>
                <a:ext uri="{FF2B5EF4-FFF2-40B4-BE49-F238E27FC236}">
                  <a16:creationId xmlns:a16="http://schemas.microsoft.com/office/drawing/2014/main" id="{0ABCBEF9-2760-0544-ABA2-9E1ACC6A15DD}"/>
                </a:ext>
              </a:extLst>
            </p:cNvPr>
            <p:cNvSpPr/>
            <p:nvPr/>
          </p:nvSpPr>
          <p:spPr>
            <a:xfrm>
              <a:off x="4812525" y="8985139"/>
              <a:ext cx="2120900" cy="2176145"/>
            </a:xfrm>
            <a:custGeom>
              <a:avLst/>
              <a:gdLst/>
              <a:ahLst/>
              <a:cxnLst/>
              <a:rect l="l" t="t" r="r" b="b"/>
              <a:pathLst>
                <a:path w="2120900" h="2176145">
                  <a:moveTo>
                    <a:pt x="2032372" y="0"/>
                  </a:moveTo>
                  <a:lnTo>
                    <a:pt x="2005170" y="50016"/>
                  </a:lnTo>
                  <a:lnTo>
                    <a:pt x="1977123" y="99491"/>
                  </a:lnTo>
                  <a:lnTo>
                    <a:pt x="1948233" y="148427"/>
                  </a:lnTo>
                  <a:lnTo>
                    <a:pt x="1918501" y="196826"/>
                  </a:lnTo>
                  <a:lnTo>
                    <a:pt x="1963165" y="203792"/>
                  </a:lnTo>
                  <a:lnTo>
                    <a:pt x="2007954" y="210009"/>
                  </a:lnTo>
                  <a:lnTo>
                    <a:pt x="2031616" y="170693"/>
                  </a:lnTo>
                  <a:lnTo>
                    <a:pt x="2054742" y="131033"/>
                  </a:lnTo>
                  <a:lnTo>
                    <a:pt x="2077330" y="91032"/>
                  </a:lnTo>
                  <a:lnTo>
                    <a:pt x="2099379" y="50693"/>
                  </a:lnTo>
                  <a:lnTo>
                    <a:pt x="2120888" y="10020"/>
                  </a:lnTo>
                  <a:lnTo>
                    <a:pt x="2076577" y="5404"/>
                  </a:lnTo>
                  <a:lnTo>
                    <a:pt x="2032372" y="0"/>
                  </a:lnTo>
                  <a:close/>
                </a:path>
                <a:path w="2120900" h="2176145">
                  <a:moveTo>
                    <a:pt x="1869560" y="272578"/>
                  </a:moveTo>
                  <a:lnTo>
                    <a:pt x="1843476" y="311130"/>
                  </a:lnTo>
                  <a:lnTo>
                    <a:pt x="1816844" y="349295"/>
                  </a:lnTo>
                  <a:lnTo>
                    <a:pt x="1789667" y="387067"/>
                  </a:lnTo>
                  <a:lnTo>
                    <a:pt x="1761948" y="424440"/>
                  </a:lnTo>
                  <a:lnTo>
                    <a:pt x="1733690" y="461410"/>
                  </a:lnTo>
                  <a:lnTo>
                    <a:pt x="1779055" y="470691"/>
                  </a:lnTo>
                  <a:lnTo>
                    <a:pt x="1824557" y="479273"/>
                  </a:lnTo>
                  <a:lnTo>
                    <a:pt x="1852602" y="441616"/>
                  </a:lnTo>
                  <a:lnTo>
                    <a:pt x="1880117" y="403554"/>
                  </a:lnTo>
                  <a:lnTo>
                    <a:pt x="1907093" y="365097"/>
                  </a:lnTo>
                  <a:lnTo>
                    <a:pt x="1933523" y="326255"/>
                  </a:lnTo>
                  <a:lnTo>
                    <a:pt x="1959401" y="287038"/>
                  </a:lnTo>
                  <a:lnTo>
                    <a:pt x="1914416" y="280175"/>
                  </a:lnTo>
                  <a:lnTo>
                    <a:pt x="1869560" y="272578"/>
                  </a:lnTo>
                  <a:close/>
                </a:path>
                <a:path w="2120900" h="2176145">
                  <a:moveTo>
                    <a:pt x="1675990" y="533627"/>
                  </a:moveTo>
                  <a:lnTo>
                    <a:pt x="1645384" y="570265"/>
                  </a:lnTo>
                  <a:lnTo>
                    <a:pt x="1614223" y="606466"/>
                  </a:lnTo>
                  <a:lnTo>
                    <a:pt x="1582515" y="642220"/>
                  </a:lnTo>
                  <a:lnTo>
                    <a:pt x="1550267" y="677516"/>
                  </a:lnTo>
                  <a:lnTo>
                    <a:pt x="1517487" y="712344"/>
                  </a:lnTo>
                  <a:lnTo>
                    <a:pt x="1563595" y="724154"/>
                  </a:lnTo>
                  <a:lnTo>
                    <a:pt x="1609872" y="735296"/>
                  </a:lnTo>
                  <a:lnTo>
                    <a:pt x="1642429" y="699717"/>
                  </a:lnTo>
                  <a:lnTo>
                    <a:pt x="1674458" y="663672"/>
                  </a:lnTo>
                  <a:lnTo>
                    <a:pt x="1705949" y="627176"/>
                  </a:lnTo>
                  <a:lnTo>
                    <a:pt x="1736890" y="590242"/>
                  </a:lnTo>
                  <a:lnTo>
                    <a:pt x="1767270" y="552883"/>
                  </a:lnTo>
                  <a:lnTo>
                    <a:pt x="1721554" y="543603"/>
                  </a:lnTo>
                  <a:lnTo>
                    <a:pt x="1675990" y="533627"/>
                  </a:lnTo>
                  <a:close/>
                </a:path>
                <a:path w="2120900" h="2176145">
                  <a:moveTo>
                    <a:pt x="1450756" y="780159"/>
                  </a:moveTo>
                  <a:lnTo>
                    <a:pt x="1415480" y="814455"/>
                  </a:lnTo>
                  <a:lnTo>
                    <a:pt x="1379667" y="848229"/>
                  </a:lnTo>
                  <a:lnTo>
                    <a:pt x="1343310" y="881486"/>
                  </a:lnTo>
                  <a:lnTo>
                    <a:pt x="1306405" y="914228"/>
                  </a:lnTo>
                  <a:lnTo>
                    <a:pt x="1268945" y="946458"/>
                  </a:lnTo>
                  <a:lnTo>
                    <a:pt x="1315868" y="961045"/>
                  </a:lnTo>
                  <a:lnTo>
                    <a:pt x="1362979" y="974986"/>
                  </a:lnTo>
                  <a:lnTo>
                    <a:pt x="1400185" y="941934"/>
                  </a:lnTo>
                  <a:lnTo>
                    <a:pt x="1436858" y="908363"/>
                  </a:lnTo>
                  <a:lnTo>
                    <a:pt x="1472991" y="874282"/>
                  </a:lnTo>
                  <a:lnTo>
                    <a:pt x="1508575" y="839701"/>
                  </a:lnTo>
                  <a:lnTo>
                    <a:pt x="1543602" y="804629"/>
                  </a:lnTo>
                  <a:lnTo>
                    <a:pt x="1497095" y="792726"/>
                  </a:lnTo>
                  <a:lnTo>
                    <a:pt x="1450756" y="780159"/>
                  </a:lnTo>
                  <a:close/>
                </a:path>
                <a:path w="2120900" h="2176145">
                  <a:moveTo>
                    <a:pt x="1192968" y="1008901"/>
                  </a:moveTo>
                  <a:lnTo>
                    <a:pt x="1152936" y="1040298"/>
                  </a:lnTo>
                  <a:lnTo>
                    <a:pt x="1112342" y="1071129"/>
                  </a:lnTo>
                  <a:lnTo>
                    <a:pt x="1071199" y="1101382"/>
                  </a:lnTo>
                  <a:lnTo>
                    <a:pt x="1029521" y="1131045"/>
                  </a:lnTo>
                  <a:lnTo>
                    <a:pt x="987320" y="1160106"/>
                  </a:lnTo>
                  <a:lnTo>
                    <a:pt x="1035106" y="1177769"/>
                  </a:lnTo>
                  <a:lnTo>
                    <a:pt x="1083108" y="1194796"/>
                  </a:lnTo>
                  <a:lnTo>
                    <a:pt x="1125067" y="1164807"/>
                  </a:lnTo>
                  <a:lnTo>
                    <a:pt x="1166488" y="1134238"/>
                  </a:lnTo>
                  <a:lnTo>
                    <a:pt x="1207366" y="1103094"/>
                  </a:lnTo>
                  <a:lnTo>
                    <a:pt x="1247701" y="1071380"/>
                  </a:lnTo>
                  <a:lnTo>
                    <a:pt x="1287489" y="1039099"/>
                  </a:lnTo>
                  <a:lnTo>
                    <a:pt x="1240131" y="1024318"/>
                  </a:lnTo>
                  <a:lnTo>
                    <a:pt x="1192968" y="1008901"/>
                  </a:lnTo>
                  <a:close/>
                </a:path>
                <a:path w="2120900" h="2176145">
                  <a:moveTo>
                    <a:pt x="901920" y="1216062"/>
                  </a:moveTo>
                  <a:lnTo>
                    <a:pt x="888996" y="1224203"/>
                  </a:lnTo>
                  <a:lnTo>
                    <a:pt x="849968" y="1248297"/>
                  </a:lnTo>
                  <a:lnTo>
                    <a:pt x="808395" y="1274143"/>
                  </a:lnTo>
                  <a:lnTo>
                    <a:pt x="767574" y="1300753"/>
                  </a:lnTo>
                  <a:lnTo>
                    <a:pt x="727509" y="1328113"/>
                  </a:lnTo>
                  <a:lnTo>
                    <a:pt x="688204" y="1356210"/>
                  </a:lnTo>
                  <a:lnTo>
                    <a:pt x="732977" y="1375409"/>
                  </a:lnTo>
                  <a:lnTo>
                    <a:pt x="777955" y="1394077"/>
                  </a:lnTo>
                  <a:lnTo>
                    <a:pt x="806148" y="1374772"/>
                  </a:lnTo>
                  <a:lnTo>
                    <a:pt x="834720" y="1355860"/>
                  </a:lnTo>
                  <a:lnTo>
                    <a:pt x="863678" y="1337339"/>
                  </a:lnTo>
                  <a:lnTo>
                    <a:pt x="919610" y="1302880"/>
                  </a:lnTo>
                  <a:lnTo>
                    <a:pt x="945998" y="1286339"/>
                  </a:lnTo>
                  <a:lnTo>
                    <a:pt x="972199" y="1269579"/>
                  </a:lnTo>
                  <a:lnTo>
                    <a:pt x="998215" y="1252600"/>
                  </a:lnTo>
                  <a:lnTo>
                    <a:pt x="949956" y="1234647"/>
                  </a:lnTo>
                  <a:lnTo>
                    <a:pt x="901920" y="1216062"/>
                  </a:lnTo>
                  <a:close/>
                </a:path>
                <a:path w="2120900" h="2176145">
                  <a:moveTo>
                    <a:pt x="613012" y="1413648"/>
                  </a:moveTo>
                  <a:lnTo>
                    <a:pt x="576974" y="1443015"/>
                  </a:lnTo>
                  <a:lnTo>
                    <a:pt x="541686" y="1473007"/>
                  </a:lnTo>
                  <a:lnTo>
                    <a:pt x="507140" y="1503622"/>
                  </a:lnTo>
                  <a:lnTo>
                    <a:pt x="473328" y="1534856"/>
                  </a:lnTo>
                  <a:lnTo>
                    <a:pt x="440243" y="1566706"/>
                  </a:lnTo>
                  <a:lnTo>
                    <a:pt x="460336" y="1576177"/>
                  </a:lnTo>
                  <a:lnTo>
                    <a:pt x="520968" y="1604024"/>
                  </a:lnTo>
                  <a:lnTo>
                    <a:pt x="555116" y="1572138"/>
                  </a:lnTo>
                  <a:lnTo>
                    <a:pt x="590042" y="1540918"/>
                  </a:lnTo>
                  <a:lnTo>
                    <a:pt x="625750" y="1510371"/>
                  </a:lnTo>
                  <a:lnTo>
                    <a:pt x="662249" y="1480504"/>
                  </a:lnTo>
                  <a:lnTo>
                    <a:pt x="699544" y="1451322"/>
                  </a:lnTo>
                  <a:lnTo>
                    <a:pt x="634564" y="1423244"/>
                  </a:lnTo>
                  <a:lnTo>
                    <a:pt x="613012" y="1413648"/>
                  </a:lnTo>
                  <a:close/>
                </a:path>
                <a:path w="2120900" h="2176145">
                  <a:moveTo>
                    <a:pt x="378946" y="1629343"/>
                  </a:moveTo>
                  <a:lnTo>
                    <a:pt x="341896" y="1669699"/>
                  </a:lnTo>
                  <a:lnTo>
                    <a:pt x="305938" y="1710845"/>
                  </a:lnTo>
                  <a:lnTo>
                    <a:pt x="271079" y="1752753"/>
                  </a:lnTo>
                  <a:lnTo>
                    <a:pt x="237327" y="1795395"/>
                  </a:lnTo>
                  <a:lnTo>
                    <a:pt x="256341" y="1804783"/>
                  </a:lnTo>
                  <a:lnTo>
                    <a:pt x="313618" y="1832431"/>
                  </a:lnTo>
                  <a:lnTo>
                    <a:pt x="347999" y="1789759"/>
                  </a:lnTo>
                  <a:lnTo>
                    <a:pt x="383542" y="1747872"/>
                  </a:lnTo>
                  <a:lnTo>
                    <a:pt x="420239" y="1706795"/>
                  </a:lnTo>
                  <a:lnTo>
                    <a:pt x="458080" y="1666556"/>
                  </a:lnTo>
                  <a:lnTo>
                    <a:pt x="398657" y="1638786"/>
                  </a:lnTo>
                  <a:lnTo>
                    <a:pt x="378946" y="1629343"/>
                  </a:lnTo>
                  <a:close/>
                </a:path>
                <a:path w="2120900" h="2176145">
                  <a:moveTo>
                    <a:pt x="187104" y="1863042"/>
                  </a:moveTo>
                  <a:lnTo>
                    <a:pt x="156654" y="1906793"/>
                  </a:lnTo>
                  <a:lnTo>
                    <a:pt x="127305" y="1951170"/>
                  </a:lnTo>
                  <a:lnTo>
                    <a:pt x="99057" y="1996159"/>
                  </a:lnTo>
                  <a:lnTo>
                    <a:pt x="71908" y="2041744"/>
                  </a:lnTo>
                  <a:lnTo>
                    <a:pt x="90456" y="2051081"/>
                  </a:lnTo>
                  <a:lnTo>
                    <a:pt x="146367" y="2078653"/>
                  </a:lnTo>
                  <a:lnTo>
                    <a:pt x="173720" y="2033052"/>
                  </a:lnTo>
                  <a:lnTo>
                    <a:pt x="202228" y="1988059"/>
                  </a:lnTo>
                  <a:lnTo>
                    <a:pt x="231880" y="1943708"/>
                  </a:lnTo>
                  <a:lnTo>
                    <a:pt x="262667" y="1900036"/>
                  </a:lnTo>
                  <a:lnTo>
                    <a:pt x="205927" y="1872410"/>
                  </a:lnTo>
                  <a:lnTo>
                    <a:pt x="187104" y="1863042"/>
                  </a:lnTo>
                  <a:close/>
                </a:path>
                <a:path w="2120900" h="2176145">
                  <a:moveTo>
                    <a:pt x="31595" y="2114307"/>
                  </a:moveTo>
                  <a:lnTo>
                    <a:pt x="23518" y="2129631"/>
                  </a:lnTo>
                  <a:lnTo>
                    <a:pt x="15556" y="2145028"/>
                  </a:lnTo>
                  <a:lnTo>
                    <a:pt x="7714" y="2160481"/>
                  </a:lnTo>
                  <a:lnTo>
                    <a:pt x="0" y="2175970"/>
                  </a:lnTo>
                  <a:lnTo>
                    <a:pt x="48647" y="2172151"/>
                  </a:lnTo>
                  <a:lnTo>
                    <a:pt x="97274" y="2167515"/>
                  </a:lnTo>
                  <a:lnTo>
                    <a:pt x="103007" y="2156604"/>
                  </a:lnTo>
                  <a:lnTo>
                    <a:pt x="105886" y="2151201"/>
                  </a:lnTo>
                  <a:lnTo>
                    <a:pt x="50109" y="2123642"/>
                  </a:lnTo>
                  <a:lnTo>
                    <a:pt x="31595" y="2114307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2" name="object 69">
              <a:extLst>
                <a:ext uri="{FF2B5EF4-FFF2-40B4-BE49-F238E27FC236}">
                  <a16:creationId xmlns:a16="http://schemas.microsoft.com/office/drawing/2014/main" id="{E744FF98-E9D4-8C48-AAB2-91C4A6B7A72B}"/>
                </a:ext>
              </a:extLst>
            </p:cNvPr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4844121" y="11026885"/>
              <a:ext cx="114771" cy="109457"/>
            </a:xfrm>
            <a:prstGeom prst="rect">
              <a:avLst/>
            </a:prstGeom>
          </p:spPr>
        </p:pic>
        <p:pic>
          <p:nvPicPr>
            <p:cNvPr id="263" name="object 70">
              <a:extLst>
                <a:ext uri="{FF2B5EF4-FFF2-40B4-BE49-F238E27FC236}">
                  <a16:creationId xmlns:a16="http://schemas.microsoft.com/office/drawing/2014/main" id="{300D9460-A9C6-F342-A491-C9078443C550}"/>
                </a:ext>
              </a:extLst>
            </p:cNvPr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4999632" y="10780533"/>
              <a:ext cx="126514" cy="104640"/>
            </a:xfrm>
            <a:prstGeom prst="rect">
              <a:avLst/>
            </a:prstGeom>
          </p:spPr>
        </p:pic>
        <p:pic>
          <p:nvPicPr>
            <p:cNvPr id="264" name="object 71">
              <a:extLst>
                <a:ext uri="{FF2B5EF4-FFF2-40B4-BE49-F238E27FC236}">
                  <a16:creationId xmlns:a16="http://schemas.microsoft.com/office/drawing/2014/main" id="{18D5A38A-D04B-7C4B-85E4-B997885F70A2}"/>
                </a:ext>
              </a:extLst>
            </p:cNvPr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5191471" y="10551843"/>
              <a:ext cx="142021" cy="99855"/>
            </a:xfrm>
            <a:prstGeom prst="rect">
              <a:avLst/>
            </a:prstGeom>
          </p:spPr>
        </p:pic>
        <p:pic>
          <p:nvPicPr>
            <p:cNvPr id="265" name="object 72">
              <a:extLst>
                <a:ext uri="{FF2B5EF4-FFF2-40B4-BE49-F238E27FC236}">
                  <a16:creationId xmlns:a16="http://schemas.microsoft.com/office/drawing/2014/main" id="{DD889088-6F3B-1846-9F31-043FB8CE11DD}"/>
                </a:ext>
              </a:extLst>
            </p:cNvPr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5425538" y="10341346"/>
              <a:ext cx="164942" cy="95117"/>
            </a:xfrm>
            <a:prstGeom prst="rect">
              <a:avLst/>
            </a:prstGeom>
          </p:spPr>
        </p:pic>
        <p:pic>
          <p:nvPicPr>
            <p:cNvPr id="266" name="object 73">
              <a:extLst>
                <a:ext uri="{FF2B5EF4-FFF2-40B4-BE49-F238E27FC236}">
                  <a16:creationId xmlns:a16="http://schemas.microsoft.com/office/drawing/2014/main" id="{436C613A-9E28-2548-B988-4262DF9CAAAA}"/>
                </a:ext>
              </a:extLst>
            </p:cNvPr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5714441" y="10145248"/>
              <a:ext cx="181193" cy="92494"/>
            </a:xfrm>
            <a:prstGeom prst="rect">
              <a:avLst/>
            </a:prstGeom>
          </p:spPr>
        </p:pic>
        <p:pic>
          <p:nvPicPr>
            <p:cNvPr id="267" name="object 74">
              <a:extLst>
                <a:ext uri="{FF2B5EF4-FFF2-40B4-BE49-F238E27FC236}">
                  <a16:creationId xmlns:a16="http://schemas.microsoft.com/office/drawing/2014/main" id="{235AED39-9CC0-034A-B005-B9B69E21D1AD}"/>
                </a:ext>
              </a:extLst>
            </p:cNvPr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005494" y="9931597"/>
              <a:ext cx="170010" cy="92641"/>
            </a:xfrm>
            <a:prstGeom prst="rect">
              <a:avLst/>
            </a:prstGeom>
          </p:spPr>
        </p:pic>
        <p:pic>
          <p:nvPicPr>
            <p:cNvPr id="268" name="object 75">
              <a:extLst>
                <a:ext uri="{FF2B5EF4-FFF2-40B4-BE49-F238E27FC236}">
                  <a16:creationId xmlns:a16="http://schemas.microsoft.com/office/drawing/2014/main" id="{3FA68DBA-2F72-B54B-A9F5-CA3146FBADBA}"/>
                </a:ext>
              </a:extLst>
            </p:cNvPr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6263283" y="9697486"/>
              <a:ext cx="159115" cy="92285"/>
            </a:xfrm>
            <a:prstGeom prst="rect">
              <a:avLst/>
            </a:prstGeom>
          </p:spPr>
        </p:pic>
        <p:pic>
          <p:nvPicPr>
            <p:cNvPr id="269" name="object 76">
              <a:extLst>
                <a:ext uri="{FF2B5EF4-FFF2-40B4-BE49-F238E27FC236}">
                  <a16:creationId xmlns:a16="http://schemas.microsoft.com/office/drawing/2014/main" id="{B9563D08-0C93-6C42-BD89-F9759F2AC38C}"/>
                </a:ext>
              </a:extLst>
            </p:cNvPr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488516" y="9446551"/>
              <a:ext cx="148566" cy="91473"/>
            </a:xfrm>
            <a:prstGeom prst="rect">
              <a:avLst/>
            </a:prstGeom>
          </p:spPr>
        </p:pic>
        <p:pic>
          <p:nvPicPr>
            <p:cNvPr id="270" name="object 77">
              <a:extLst>
                <a:ext uri="{FF2B5EF4-FFF2-40B4-BE49-F238E27FC236}">
                  <a16:creationId xmlns:a16="http://schemas.microsoft.com/office/drawing/2014/main" id="{281C49D4-1B04-3A4D-9335-032E7EFA4573}"/>
                </a:ext>
              </a:extLst>
            </p:cNvPr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6682085" y="9181969"/>
              <a:ext cx="138393" cy="90211"/>
            </a:xfrm>
            <a:prstGeom prst="rect">
              <a:avLst/>
            </a:prstGeom>
          </p:spPr>
        </p:pic>
        <p:sp>
          <p:nvSpPr>
            <p:cNvPr id="271" name="object 78">
              <a:extLst>
                <a:ext uri="{FF2B5EF4-FFF2-40B4-BE49-F238E27FC236}">
                  <a16:creationId xmlns:a16="http://schemas.microsoft.com/office/drawing/2014/main" id="{306C9B17-7127-664F-AD85-0D4A1AB47070}"/>
                </a:ext>
              </a:extLst>
            </p:cNvPr>
            <p:cNvSpPr/>
            <p:nvPr/>
          </p:nvSpPr>
          <p:spPr>
            <a:xfrm>
              <a:off x="6844899" y="8951554"/>
              <a:ext cx="111125" cy="43815"/>
            </a:xfrm>
            <a:custGeom>
              <a:avLst/>
              <a:gdLst/>
              <a:ahLst/>
              <a:cxnLst/>
              <a:rect l="l" t="t" r="r" b="b"/>
              <a:pathLst>
                <a:path w="111125" h="43815">
                  <a:moveTo>
                    <a:pt x="110781" y="0"/>
                  </a:moveTo>
                  <a:lnTo>
                    <a:pt x="62479" y="2929"/>
                  </a:lnTo>
                  <a:lnTo>
                    <a:pt x="14177" y="6659"/>
                  </a:lnTo>
                  <a:lnTo>
                    <a:pt x="0" y="33585"/>
                  </a:lnTo>
                  <a:lnTo>
                    <a:pt x="22089" y="36385"/>
                  </a:lnTo>
                  <a:lnTo>
                    <a:pt x="44202" y="38990"/>
                  </a:lnTo>
                  <a:lnTo>
                    <a:pt x="66343" y="41397"/>
                  </a:lnTo>
                  <a:lnTo>
                    <a:pt x="88515" y="43606"/>
                  </a:lnTo>
                  <a:lnTo>
                    <a:pt x="94138" y="32741"/>
                  </a:lnTo>
                  <a:lnTo>
                    <a:pt x="110781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2" name="object 79">
              <a:extLst>
                <a:ext uri="{FF2B5EF4-FFF2-40B4-BE49-F238E27FC236}">
                  <a16:creationId xmlns:a16="http://schemas.microsoft.com/office/drawing/2014/main" id="{677AE327-5133-4745-87DF-2A311A70B5AD}"/>
                </a:ext>
              </a:extLst>
            </p:cNvPr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4431310" y="11165840"/>
              <a:ext cx="144653" cy="142715"/>
            </a:xfrm>
            <a:prstGeom prst="rect">
              <a:avLst/>
            </a:prstGeom>
          </p:spPr>
        </p:pic>
        <p:sp>
          <p:nvSpPr>
            <p:cNvPr id="273" name="object 80">
              <a:extLst>
                <a:ext uri="{FF2B5EF4-FFF2-40B4-BE49-F238E27FC236}">
                  <a16:creationId xmlns:a16="http://schemas.microsoft.com/office/drawing/2014/main" id="{622C3CB2-86A6-FF46-9659-547B613FF83F}"/>
                </a:ext>
              </a:extLst>
            </p:cNvPr>
            <p:cNvSpPr/>
            <p:nvPr/>
          </p:nvSpPr>
          <p:spPr>
            <a:xfrm>
              <a:off x="4486669" y="8992279"/>
              <a:ext cx="2112645" cy="2176145"/>
            </a:xfrm>
            <a:custGeom>
              <a:avLst/>
              <a:gdLst/>
              <a:ahLst/>
              <a:cxnLst/>
              <a:rect l="l" t="t" r="r" b="b"/>
              <a:pathLst>
                <a:path w="2112645" h="2176145">
                  <a:moveTo>
                    <a:pt x="170764" y="2007679"/>
                  </a:moveTo>
                  <a:lnTo>
                    <a:pt x="116636" y="1976932"/>
                  </a:lnTo>
                  <a:lnTo>
                    <a:pt x="98704" y="1966556"/>
                  </a:lnTo>
                  <a:lnTo>
                    <a:pt x="74218" y="2013673"/>
                  </a:lnTo>
                  <a:lnTo>
                    <a:pt x="50736" y="2061235"/>
                  </a:lnTo>
                  <a:lnTo>
                    <a:pt x="28257" y="2109228"/>
                  </a:lnTo>
                  <a:lnTo>
                    <a:pt x="6794" y="2157666"/>
                  </a:lnTo>
                  <a:lnTo>
                    <a:pt x="0" y="2173567"/>
                  </a:lnTo>
                  <a:lnTo>
                    <a:pt x="9194" y="2173935"/>
                  </a:lnTo>
                  <a:lnTo>
                    <a:pt x="36791" y="2174849"/>
                  </a:lnTo>
                  <a:lnTo>
                    <a:pt x="89281" y="2175865"/>
                  </a:lnTo>
                  <a:lnTo>
                    <a:pt x="108445" y="2133308"/>
                  </a:lnTo>
                  <a:lnTo>
                    <a:pt x="128409" y="2091067"/>
                  </a:lnTo>
                  <a:lnTo>
                    <a:pt x="149186" y="2049170"/>
                  </a:lnTo>
                  <a:lnTo>
                    <a:pt x="170764" y="2007679"/>
                  </a:lnTo>
                  <a:close/>
                </a:path>
                <a:path w="2112645" h="2176145">
                  <a:moveTo>
                    <a:pt x="324370" y="1756295"/>
                  </a:moveTo>
                  <a:lnTo>
                    <a:pt x="270002" y="1725549"/>
                  </a:lnTo>
                  <a:lnTo>
                    <a:pt x="251955" y="1715135"/>
                  </a:lnTo>
                  <a:lnTo>
                    <a:pt x="222237" y="1759051"/>
                  </a:lnTo>
                  <a:lnTo>
                    <a:pt x="193497" y="1803501"/>
                  </a:lnTo>
                  <a:lnTo>
                    <a:pt x="165722" y="1848485"/>
                  </a:lnTo>
                  <a:lnTo>
                    <a:pt x="138912" y="1893989"/>
                  </a:lnTo>
                  <a:lnTo>
                    <a:pt x="156845" y="1904365"/>
                  </a:lnTo>
                  <a:lnTo>
                    <a:pt x="210934" y="1935099"/>
                  </a:lnTo>
                  <a:lnTo>
                    <a:pt x="237794" y="1889582"/>
                  </a:lnTo>
                  <a:lnTo>
                    <a:pt x="265658" y="1844598"/>
                  </a:lnTo>
                  <a:lnTo>
                    <a:pt x="294513" y="1800161"/>
                  </a:lnTo>
                  <a:lnTo>
                    <a:pt x="324370" y="1756295"/>
                  </a:lnTo>
                  <a:close/>
                </a:path>
                <a:path w="2112645" h="2176145">
                  <a:moveTo>
                    <a:pt x="509536" y="1522183"/>
                  </a:moveTo>
                  <a:lnTo>
                    <a:pt x="453732" y="1491361"/>
                  </a:lnTo>
                  <a:lnTo>
                    <a:pt x="435229" y="1480908"/>
                  </a:lnTo>
                  <a:lnTo>
                    <a:pt x="400126" y="1521561"/>
                  </a:lnTo>
                  <a:lnTo>
                    <a:pt x="365963" y="1562887"/>
                  </a:lnTo>
                  <a:lnTo>
                    <a:pt x="332752" y="1604835"/>
                  </a:lnTo>
                  <a:lnTo>
                    <a:pt x="300494" y="1647380"/>
                  </a:lnTo>
                  <a:lnTo>
                    <a:pt x="318604" y="1657781"/>
                  </a:lnTo>
                  <a:lnTo>
                    <a:pt x="373278" y="1688566"/>
                  </a:lnTo>
                  <a:lnTo>
                    <a:pt x="405853" y="1645983"/>
                  </a:lnTo>
                  <a:lnTo>
                    <a:pt x="439432" y="1604048"/>
                  </a:lnTo>
                  <a:lnTo>
                    <a:pt x="474002" y="1562773"/>
                  </a:lnTo>
                  <a:lnTo>
                    <a:pt x="509536" y="1522183"/>
                  </a:lnTo>
                  <a:close/>
                </a:path>
                <a:path w="2112645" h="2176145">
                  <a:moveTo>
                    <a:pt x="729564" y="1305648"/>
                  </a:moveTo>
                  <a:lnTo>
                    <a:pt x="690232" y="1285087"/>
                  </a:lnTo>
                  <a:lnTo>
                    <a:pt x="651103" y="1264107"/>
                  </a:lnTo>
                  <a:lnTo>
                    <a:pt x="610044" y="1301432"/>
                  </a:lnTo>
                  <a:lnTo>
                    <a:pt x="569937" y="1339557"/>
                  </a:lnTo>
                  <a:lnTo>
                    <a:pt x="530771" y="1378419"/>
                  </a:lnTo>
                  <a:lnTo>
                    <a:pt x="492582" y="1418018"/>
                  </a:lnTo>
                  <a:lnTo>
                    <a:pt x="511327" y="1428508"/>
                  </a:lnTo>
                  <a:lnTo>
                    <a:pt x="567791" y="1459357"/>
                  </a:lnTo>
                  <a:lnTo>
                    <a:pt x="606729" y="1419745"/>
                  </a:lnTo>
                  <a:lnTo>
                    <a:pt x="646671" y="1380896"/>
                  </a:lnTo>
                  <a:lnTo>
                    <a:pt x="687616" y="1342859"/>
                  </a:lnTo>
                  <a:lnTo>
                    <a:pt x="729564" y="1305648"/>
                  </a:lnTo>
                  <a:close/>
                </a:path>
                <a:path w="2112645" h="2176145">
                  <a:moveTo>
                    <a:pt x="992238" y="1107097"/>
                  </a:moveTo>
                  <a:lnTo>
                    <a:pt x="948931" y="1086358"/>
                  </a:lnTo>
                  <a:lnTo>
                    <a:pt x="905852" y="1065085"/>
                  </a:lnTo>
                  <a:lnTo>
                    <a:pt x="867117" y="1092098"/>
                  </a:lnTo>
                  <a:lnTo>
                    <a:pt x="829005" y="1119733"/>
                  </a:lnTo>
                  <a:lnTo>
                    <a:pt x="791540" y="1147965"/>
                  </a:lnTo>
                  <a:lnTo>
                    <a:pt x="754735" y="1176794"/>
                  </a:lnTo>
                  <a:lnTo>
                    <a:pt x="718566" y="1206195"/>
                  </a:lnTo>
                  <a:lnTo>
                    <a:pt x="758558" y="1227239"/>
                  </a:lnTo>
                  <a:lnTo>
                    <a:pt x="798753" y="1247838"/>
                  </a:lnTo>
                  <a:lnTo>
                    <a:pt x="836079" y="1218412"/>
                  </a:lnTo>
                  <a:lnTo>
                    <a:pt x="874090" y="1189596"/>
                  </a:lnTo>
                  <a:lnTo>
                    <a:pt x="912787" y="1161440"/>
                  </a:lnTo>
                  <a:lnTo>
                    <a:pt x="952169" y="1133932"/>
                  </a:lnTo>
                  <a:lnTo>
                    <a:pt x="992238" y="1107097"/>
                  </a:lnTo>
                  <a:close/>
                </a:path>
                <a:path w="2112645" h="2176145">
                  <a:moveTo>
                    <a:pt x="1284757" y="914539"/>
                  </a:moveTo>
                  <a:lnTo>
                    <a:pt x="1240053" y="895781"/>
                  </a:lnTo>
                  <a:lnTo>
                    <a:pt x="1195590" y="876414"/>
                  </a:lnTo>
                  <a:lnTo>
                    <a:pt x="1153299" y="905725"/>
                  </a:lnTo>
                  <a:lnTo>
                    <a:pt x="1110424" y="934377"/>
                  </a:lnTo>
                  <a:lnTo>
                    <a:pt x="1066952" y="962342"/>
                  </a:lnTo>
                  <a:lnTo>
                    <a:pt x="1013714" y="995248"/>
                  </a:lnTo>
                  <a:lnTo>
                    <a:pt x="986294" y="1012278"/>
                  </a:lnTo>
                  <a:lnTo>
                    <a:pt x="1031011" y="1033665"/>
                  </a:lnTo>
                  <a:lnTo>
                    <a:pt x="1075969" y="1054455"/>
                  </a:lnTo>
                  <a:lnTo>
                    <a:pt x="1118831" y="1027709"/>
                  </a:lnTo>
                  <a:lnTo>
                    <a:pt x="1161122" y="1000340"/>
                  </a:lnTo>
                  <a:lnTo>
                    <a:pt x="1202880" y="972362"/>
                  </a:lnTo>
                  <a:lnTo>
                    <a:pt x="1244079" y="943762"/>
                  </a:lnTo>
                  <a:lnTo>
                    <a:pt x="1284757" y="914539"/>
                  </a:lnTo>
                  <a:close/>
                </a:path>
                <a:path w="2112645" h="2176145">
                  <a:moveTo>
                    <a:pt x="1546682" y="699998"/>
                  </a:moveTo>
                  <a:lnTo>
                    <a:pt x="1502765" y="683958"/>
                  </a:lnTo>
                  <a:lnTo>
                    <a:pt x="1459064" y="667296"/>
                  </a:lnTo>
                  <a:lnTo>
                    <a:pt x="1422996" y="698893"/>
                  </a:lnTo>
                  <a:lnTo>
                    <a:pt x="1386370" y="729945"/>
                  </a:lnTo>
                  <a:lnTo>
                    <a:pt x="1349197" y="760437"/>
                  </a:lnTo>
                  <a:lnTo>
                    <a:pt x="1311478" y="790384"/>
                  </a:lnTo>
                  <a:lnTo>
                    <a:pt x="1273213" y="819759"/>
                  </a:lnTo>
                  <a:lnTo>
                    <a:pt x="1317459" y="838314"/>
                  </a:lnTo>
                  <a:lnTo>
                    <a:pt x="1361935" y="856272"/>
                  </a:lnTo>
                  <a:lnTo>
                    <a:pt x="1399971" y="826109"/>
                  </a:lnTo>
                  <a:lnTo>
                    <a:pt x="1437474" y="795388"/>
                  </a:lnTo>
                  <a:lnTo>
                    <a:pt x="1474431" y="764133"/>
                  </a:lnTo>
                  <a:lnTo>
                    <a:pt x="1510830" y="732332"/>
                  </a:lnTo>
                  <a:lnTo>
                    <a:pt x="1546682" y="699998"/>
                  </a:lnTo>
                  <a:close/>
                </a:path>
                <a:path w="2112645" h="2176145">
                  <a:moveTo>
                    <a:pt x="1775714" y="466115"/>
                  </a:moveTo>
                  <a:lnTo>
                    <a:pt x="1732495" y="452450"/>
                  </a:lnTo>
                  <a:lnTo>
                    <a:pt x="1689493" y="438150"/>
                  </a:lnTo>
                  <a:lnTo>
                    <a:pt x="1658162" y="472401"/>
                  </a:lnTo>
                  <a:lnTo>
                    <a:pt x="1626273" y="506183"/>
                  </a:lnTo>
                  <a:lnTo>
                    <a:pt x="1593837" y="539483"/>
                  </a:lnTo>
                  <a:lnTo>
                    <a:pt x="1560842" y="572287"/>
                  </a:lnTo>
                  <a:lnTo>
                    <a:pt x="1527302" y="604596"/>
                  </a:lnTo>
                  <a:lnTo>
                    <a:pt x="1570799" y="620547"/>
                  </a:lnTo>
                  <a:lnTo>
                    <a:pt x="1614512" y="635889"/>
                  </a:lnTo>
                  <a:lnTo>
                    <a:pt x="1647850" y="602881"/>
                  </a:lnTo>
                  <a:lnTo>
                    <a:pt x="1680641" y="569404"/>
                  </a:lnTo>
                  <a:lnTo>
                    <a:pt x="1712874" y="535457"/>
                  </a:lnTo>
                  <a:lnTo>
                    <a:pt x="1744560" y="501027"/>
                  </a:lnTo>
                  <a:lnTo>
                    <a:pt x="1775714" y="466115"/>
                  </a:lnTo>
                  <a:close/>
                </a:path>
                <a:path w="2112645" h="2176145">
                  <a:moveTo>
                    <a:pt x="1972729" y="216382"/>
                  </a:moveTo>
                  <a:lnTo>
                    <a:pt x="1930146" y="204787"/>
                  </a:lnTo>
                  <a:lnTo>
                    <a:pt x="1887740" y="192532"/>
                  </a:lnTo>
                  <a:lnTo>
                    <a:pt x="1854250" y="237998"/>
                  </a:lnTo>
                  <a:lnTo>
                    <a:pt x="1819884" y="282816"/>
                  </a:lnTo>
                  <a:lnTo>
                    <a:pt x="1784654" y="326986"/>
                  </a:lnTo>
                  <a:lnTo>
                    <a:pt x="1748561" y="370459"/>
                  </a:lnTo>
                  <a:lnTo>
                    <a:pt x="1791398" y="384162"/>
                  </a:lnTo>
                  <a:lnTo>
                    <a:pt x="1834426" y="397217"/>
                  </a:lnTo>
                  <a:lnTo>
                    <a:pt x="1870278" y="352983"/>
                  </a:lnTo>
                  <a:lnTo>
                    <a:pt x="1905292" y="308089"/>
                  </a:lnTo>
                  <a:lnTo>
                    <a:pt x="1939442" y="262559"/>
                  </a:lnTo>
                  <a:lnTo>
                    <a:pt x="1972729" y="216382"/>
                  </a:lnTo>
                  <a:close/>
                </a:path>
                <a:path w="2112645" h="2176145">
                  <a:moveTo>
                    <a:pt x="2112162" y="0"/>
                  </a:moveTo>
                  <a:lnTo>
                    <a:pt x="2084628" y="5016"/>
                  </a:lnTo>
                  <a:lnTo>
                    <a:pt x="2029650" y="15824"/>
                  </a:lnTo>
                  <a:lnTo>
                    <a:pt x="2002193" y="21640"/>
                  </a:lnTo>
                  <a:lnTo>
                    <a:pt x="1986495" y="46672"/>
                  </a:lnTo>
                  <a:lnTo>
                    <a:pt x="1970544" y="71551"/>
                  </a:lnTo>
                  <a:lnTo>
                    <a:pt x="1954339" y="96266"/>
                  </a:lnTo>
                  <a:lnTo>
                    <a:pt x="1937905" y="120802"/>
                  </a:lnTo>
                  <a:lnTo>
                    <a:pt x="1980145" y="132537"/>
                  </a:lnTo>
                  <a:lnTo>
                    <a:pt x="2022576" y="143598"/>
                  </a:lnTo>
                  <a:lnTo>
                    <a:pt x="2045703" y="108204"/>
                  </a:lnTo>
                  <a:lnTo>
                    <a:pt x="2068360" y="72453"/>
                  </a:lnTo>
                  <a:lnTo>
                    <a:pt x="2090508" y="36385"/>
                  </a:lnTo>
                  <a:lnTo>
                    <a:pt x="2112162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4" name="object 81">
              <a:extLst>
                <a:ext uri="{FF2B5EF4-FFF2-40B4-BE49-F238E27FC236}">
                  <a16:creationId xmlns:a16="http://schemas.microsoft.com/office/drawing/2014/main" id="{177775F9-EC13-F34B-B0E7-9D0090EF181C}"/>
                </a:ext>
              </a:extLst>
            </p:cNvPr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4585376" y="10886256"/>
              <a:ext cx="112237" cy="113692"/>
            </a:xfrm>
            <a:prstGeom prst="rect">
              <a:avLst/>
            </a:prstGeom>
          </p:spPr>
        </p:pic>
        <p:pic>
          <p:nvPicPr>
            <p:cNvPr id="275" name="object 82">
              <a:extLst>
                <a:ext uri="{FF2B5EF4-FFF2-40B4-BE49-F238E27FC236}">
                  <a16:creationId xmlns:a16="http://schemas.microsoft.com/office/drawing/2014/main" id="{E8D21861-BCED-0E46-862E-9589D31FEAD0}"/>
                </a:ext>
              </a:extLst>
            </p:cNvPr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4738627" y="10639657"/>
              <a:ext cx="121320" cy="108907"/>
            </a:xfrm>
            <a:prstGeom prst="rect">
              <a:avLst/>
            </a:prstGeom>
          </p:spPr>
        </p:pic>
        <p:pic>
          <p:nvPicPr>
            <p:cNvPr id="276" name="object 83">
              <a:extLst>
                <a:ext uri="{FF2B5EF4-FFF2-40B4-BE49-F238E27FC236}">
                  <a16:creationId xmlns:a16="http://schemas.microsoft.com/office/drawing/2014/main" id="{959E7EE7-4077-BE40-B4CC-76C8F59B109B}"/>
                </a:ext>
              </a:extLst>
            </p:cNvPr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4921894" y="10410295"/>
              <a:ext cx="132577" cy="104159"/>
            </a:xfrm>
            <a:prstGeom prst="rect">
              <a:avLst/>
            </a:prstGeom>
          </p:spPr>
        </p:pic>
        <p:pic>
          <p:nvPicPr>
            <p:cNvPr id="277" name="object 84">
              <a:extLst>
                <a:ext uri="{FF2B5EF4-FFF2-40B4-BE49-F238E27FC236}">
                  <a16:creationId xmlns:a16="http://schemas.microsoft.com/office/drawing/2014/main" id="{293D5E59-DEA9-E44A-B84F-379E6AD93EA3}"/>
                </a:ext>
              </a:extLst>
            </p:cNvPr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5137781" y="10198468"/>
              <a:ext cx="147649" cy="99447"/>
            </a:xfrm>
            <a:prstGeom prst="rect">
              <a:avLst/>
            </a:prstGeom>
          </p:spPr>
        </p:pic>
        <p:pic>
          <p:nvPicPr>
            <p:cNvPr id="278" name="object 85">
              <a:extLst>
                <a:ext uri="{FF2B5EF4-FFF2-40B4-BE49-F238E27FC236}">
                  <a16:creationId xmlns:a16="http://schemas.microsoft.com/office/drawing/2014/main" id="{7A55B71C-F84F-3E4F-9C92-8D4F27E57D2F}"/>
                </a:ext>
              </a:extLst>
            </p:cNvPr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5392535" y="10004554"/>
              <a:ext cx="170115" cy="94813"/>
            </a:xfrm>
            <a:prstGeom prst="rect">
              <a:avLst/>
            </a:prstGeom>
          </p:spPr>
        </p:pic>
        <p:pic>
          <p:nvPicPr>
            <p:cNvPr id="279" name="object 86">
              <a:extLst>
                <a:ext uri="{FF2B5EF4-FFF2-40B4-BE49-F238E27FC236}">
                  <a16:creationId xmlns:a16="http://schemas.microsoft.com/office/drawing/2014/main" id="{9652D8C6-37D4-2048-920E-460FBF1E0EEE}"/>
                </a:ext>
              </a:extLst>
            </p:cNvPr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5682266" y="9812026"/>
              <a:ext cx="166340" cy="94787"/>
            </a:xfrm>
            <a:prstGeom prst="rect">
              <a:avLst/>
            </a:prstGeom>
          </p:spPr>
        </p:pic>
        <p:pic>
          <p:nvPicPr>
            <p:cNvPr id="280" name="object 87">
              <a:extLst>
                <a:ext uri="{FF2B5EF4-FFF2-40B4-BE49-F238E27FC236}">
                  <a16:creationId xmlns:a16="http://schemas.microsoft.com/office/drawing/2014/main" id="{6DE2CB82-C9F0-E04B-ABC3-C78672C5ED04}"/>
                </a:ext>
              </a:extLst>
            </p:cNvPr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5945737" y="9596863"/>
              <a:ext cx="155445" cy="95405"/>
            </a:xfrm>
            <a:prstGeom prst="rect">
              <a:avLst/>
            </a:prstGeom>
          </p:spPr>
        </p:pic>
        <p:pic>
          <p:nvPicPr>
            <p:cNvPr id="281" name="object 88">
              <a:extLst>
                <a:ext uri="{FF2B5EF4-FFF2-40B4-BE49-F238E27FC236}">
                  <a16:creationId xmlns:a16="http://schemas.microsoft.com/office/drawing/2014/main" id="{D2DDCC90-2C56-B048-8D28-133B3375514A}"/>
                </a:ext>
              </a:extLst>
            </p:cNvPr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6176163" y="9362739"/>
              <a:ext cx="144937" cy="95646"/>
            </a:xfrm>
            <a:prstGeom prst="rect">
              <a:avLst/>
            </a:prstGeom>
          </p:spPr>
        </p:pic>
        <p:pic>
          <p:nvPicPr>
            <p:cNvPr id="282" name="object 89">
              <a:extLst>
                <a:ext uri="{FF2B5EF4-FFF2-40B4-BE49-F238E27FC236}">
                  <a16:creationId xmlns:a16="http://schemas.microsoft.com/office/drawing/2014/main" id="{D9551CBC-C324-4348-B78F-BD89525B5700}"/>
                </a:ext>
              </a:extLst>
            </p:cNvPr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6374422" y="9113072"/>
              <a:ext cx="134828" cy="95578"/>
            </a:xfrm>
            <a:prstGeom prst="rect">
              <a:avLst/>
            </a:prstGeom>
          </p:spPr>
        </p:pic>
        <p:sp>
          <p:nvSpPr>
            <p:cNvPr id="283" name="object 90">
              <a:extLst>
                <a:ext uri="{FF2B5EF4-FFF2-40B4-BE49-F238E27FC236}">
                  <a16:creationId xmlns:a16="http://schemas.microsoft.com/office/drawing/2014/main" id="{F9701223-43E4-7949-88C5-8C34D49DA50C}"/>
                </a:ext>
              </a:extLst>
            </p:cNvPr>
            <p:cNvSpPr/>
            <p:nvPr/>
          </p:nvSpPr>
          <p:spPr>
            <a:xfrm>
              <a:off x="4268673" y="9108331"/>
              <a:ext cx="1896110" cy="2032000"/>
            </a:xfrm>
            <a:custGeom>
              <a:avLst/>
              <a:gdLst/>
              <a:ahLst/>
              <a:cxnLst/>
              <a:rect l="l" t="t" r="r" b="b"/>
              <a:pathLst>
                <a:path w="1896110" h="2032000">
                  <a:moveTo>
                    <a:pt x="135788" y="1740268"/>
                  </a:moveTo>
                  <a:lnTo>
                    <a:pt x="101409" y="1718132"/>
                  </a:lnTo>
                  <a:lnTo>
                    <a:pt x="82257" y="1769110"/>
                  </a:lnTo>
                  <a:lnTo>
                    <a:pt x="64058" y="1820392"/>
                  </a:lnTo>
                  <a:lnTo>
                    <a:pt x="46812" y="1871980"/>
                  </a:lnTo>
                  <a:lnTo>
                    <a:pt x="30518" y="1923897"/>
                  </a:lnTo>
                  <a:lnTo>
                    <a:pt x="18262" y="1965325"/>
                  </a:lnTo>
                  <a:lnTo>
                    <a:pt x="6604" y="2006917"/>
                  </a:lnTo>
                  <a:lnTo>
                    <a:pt x="0" y="2031644"/>
                  </a:lnTo>
                  <a:lnTo>
                    <a:pt x="3048" y="2023960"/>
                  </a:lnTo>
                  <a:lnTo>
                    <a:pt x="6146" y="2016264"/>
                  </a:lnTo>
                  <a:lnTo>
                    <a:pt x="25425" y="1969820"/>
                  </a:lnTo>
                  <a:lnTo>
                    <a:pt x="42164" y="1931276"/>
                  </a:lnTo>
                  <a:lnTo>
                    <a:pt x="64173" y="1882902"/>
                  </a:lnTo>
                  <a:lnTo>
                    <a:pt x="87109" y="1834946"/>
                  </a:lnTo>
                  <a:lnTo>
                    <a:pt x="110972" y="1787398"/>
                  </a:lnTo>
                  <a:lnTo>
                    <a:pt x="135788" y="1740268"/>
                  </a:lnTo>
                  <a:close/>
                </a:path>
                <a:path w="1896110" h="2032000">
                  <a:moveTo>
                    <a:pt x="289039" y="1488821"/>
                  </a:moveTo>
                  <a:lnTo>
                    <a:pt x="239293" y="1456537"/>
                  </a:lnTo>
                  <a:lnTo>
                    <a:pt x="222834" y="1445666"/>
                  </a:lnTo>
                  <a:lnTo>
                    <a:pt x="199034" y="1493596"/>
                  </a:lnTo>
                  <a:lnTo>
                    <a:pt x="176123" y="1541932"/>
                  </a:lnTo>
                  <a:lnTo>
                    <a:pt x="154114" y="1590636"/>
                  </a:lnTo>
                  <a:lnTo>
                    <a:pt x="133007" y="1639684"/>
                  </a:lnTo>
                  <a:lnTo>
                    <a:pt x="176288" y="1667687"/>
                  </a:lnTo>
                  <a:lnTo>
                    <a:pt x="203136" y="1622259"/>
                  </a:lnTo>
                  <a:lnTo>
                    <a:pt x="230886" y="1577289"/>
                  </a:lnTo>
                  <a:lnTo>
                    <a:pt x="259524" y="1532801"/>
                  </a:lnTo>
                  <a:lnTo>
                    <a:pt x="289039" y="1488821"/>
                  </a:lnTo>
                  <a:close/>
                </a:path>
                <a:path w="1896110" h="2032000">
                  <a:moveTo>
                    <a:pt x="468998" y="1254391"/>
                  </a:moveTo>
                  <a:lnTo>
                    <a:pt x="416166" y="1220470"/>
                  </a:lnTo>
                  <a:lnTo>
                    <a:pt x="398665" y="1208989"/>
                  </a:lnTo>
                  <a:lnTo>
                    <a:pt x="364617" y="1249819"/>
                  </a:lnTo>
                  <a:lnTo>
                    <a:pt x="331368" y="1291247"/>
                  </a:lnTo>
                  <a:lnTo>
                    <a:pt x="298958" y="1333220"/>
                  </a:lnTo>
                  <a:lnTo>
                    <a:pt x="267423" y="1375676"/>
                  </a:lnTo>
                  <a:lnTo>
                    <a:pt x="284759" y="1387144"/>
                  </a:lnTo>
                  <a:lnTo>
                    <a:pt x="337019" y="1421028"/>
                  </a:lnTo>
                  <a:lnTo>
                    <a:pt x="368719" y="1378521"/>
                  </a:lnTo>
                  <a:lnTo>
                    <a:pt x="401281" y="1336573"/>
                  </a:lnTo>
                  <a:lnTo>
                    <a:pt x="434708" y="1295196"/>
                  </a:lnTo>
                  <a:lnTo>
                    <a:pt x="468998" y="1254391"/>
                  </a:lnTo>
                  <a:close/>
                </a:path>
                <a:path w="1896110" h="2032000">
                  <a:moveTo>
                    <a:pt x="676973" y="1037120"/>
                  </a:moveTo>
                  <a:lnTo>
                    <a:pt x="640549" y="1014539"/>
                  </a:lnTo>
                  <a:lnTo>
                    <a:pt x="604329" y="991565"/>
                  </a:lnTo>
                  <a:lnTo>
                    <a:pt x="565467" y="1029220"/>
                  </a:lnTo>
                  <a:lnTo>
                    <a:pt x="527443" y="1067511"/>
                  </a:lnTo>
                  <a:lnTo>
                    <a:pt x="490232" y="1106436"/>
                  </a:lnTo>
                  <a:lnTo>
                    <a:pt x="453859" y="1145971"/>
                  </a:lnTo>
                  <a:lnTo>
                    <a:pt x="489165" y="1168869"/>
                  </a:lnTo>
                  <a:lnTo>
                    <a:pt x="524675" y="1191399"/>
                  </a:lnTo>
                  <a:lnTo>
                    <a:pt x="561467" y="1151839"/>
                  </a:lnTo>
                  <a:lnTo>
                    <a:pt x="599097" y="1112939"/>
                  </a:lnTo>
                  <a:lnTo>
                    <a:pt x="637603" y="1074699"/>
                  </a:lnTo>
                  <a:lnTo>
                    <a:pt x="676973" y="1037120"/>
                  </a:lnTo>
                  <a:close/>
                </a:path>
                <a:path w="1896110" h="2032000">
                  <a:moveTo>
                    <a:pt x="916571" y="837222"/>
                  </a:moveTo>
                  <a:lnTo>
                    <a:pt x="877887" y="814527"/>
                  </a:lnTo>
                  <a:lnTo>
                    <a:pt x="839431" y="791400"/>
                  </a:lnTo>
                  <a:lnTo>
                    <a:pt x="795159" y="825792"/>
                  </a:lnTo>
                  <a:lnTo>
                    <a:pt x="751751" y="860933"/>
                  </a:lnTo>
                  <a:lnTo>
                    <a:pt x="709168" y="896797"/>
                  </a:lnTo>
                  <a:lnTo>
                    <a:pt x="667423" y="933399"/>
                  </a:lnTo>
                  <a:lnTo>
                    <a:pt x="704138" y="956411"/>
                  </a:lnTo>
                  <a:lnTo>
                    <a:pt x="741070" y="979017"/>
                  </a:lnTo>
                  <a:lnTo>
                    <a:pt x="783615" y="942416"/>
                  </a:lnTo>
                  <a:lnTo>
                    <a:pt x="827062" y="906551"/>
                  </a:lnTo>
                  <a:lnTo>
                    <a:pt x="871397" y="871474"/>
                  </a:lnTo>
                  <a:lnTo>
                    <a:pt x="916571" y="837222"/>
                  </a:lnTo>
                  <a:close/>
                </a:path>
                <a:path w="1896110" h="2032000">
                  <a:moveTo>
                    <a:pt x="1193546" y="653897"/>
                  </a:moveTo>
                  <a:lnTo>
                    <a:pt x="1151636" y="631520"/>
                  </a:lnTo>
                  <a:lnTo>
                    <a:pt x="1110005" y="608571"/>
                  </a:lnTo>
                  <a:lnTo>
                    <a:pt x="1042860" y="650049"/>
                  </a:lnTo>
                  <a:lnTo>
                    <a:pt x="998448" y="678713"/>
                  </a:lnTo>
                  <a:lnTo>
                    <a:pt x="954735" y="708075"/>
                  </a:lnTo>
                  <a:lnTo>
                    <a:pt x="911733" y="738136"/>
                  </a:lnTo>
                  <a:lnTo>
                    <a:pt x="951103" y="761339"/>
                  </a:lnTo>
                  <a:lnTo>
                    <a:pt x="990714" y="784059"/>
                  </a:lnTo>
                  <a:lnTo>
                    <a:pt x="1025118" y="760615"/>
                  </a:lnTo>
                  <a:lnTo>
                    <a:pt x="1059967" y="737628"/>
                  </a:lnTo>
                  <a:lnTo>
                    <a:pt x="1095273" y="715098"/>
                  </a:lnTo>
                  <a:lnTo>
                    <a:pt x="1162456" y="673646"/>
                  </a:lnTo>
                  <a:lnTo>
                    <a:pt x="1193546" y="653897"/>
                  </a:lnTo>
                  <a:close/>
                </a:path>
                <a:path w="1896110" h="2032000">
                  <a:moveTo>
                    <a:pt x="1460830" y="458317"/>
                  </a:moveTo>
                  <a:lnTo>
                    <a:pt x="1419644" y="438543"/>
                  </a:lnTo>
                  <a:lnTo>
                    <a:pt x="1378724" y="418198"/>
                  </a:lnTo>
                  <a:lnTo>
                    <a:pt x="1341932" y="447268"/>
                  </a:lnTo>
                  <a:lnTo>
                    <a:pt x="1304582" y="475742"/>
                  </a:lnTo>
                  <a:lnTo>
                    <a:pt x="1266672" y="503605"/>
                  </a:lnTo>
                  <a:lnTo>
                    <a:pt x="1228191" y="530860"/>
                  </a:lnTo>
                  <a:lnTo>
                    <a:pt x="1189164" y="557504"/>
                  </a:lnTo>
                  <a:lnTo>
                    <a:pt x="1230591" y="579666"/>
                  </a:lnTo>
                  <a:lnTo>
                    <a:pt x="1272286" y="601268"/>
                  </a:lnTo>
                  <a:lnTo>
                    <a:pt x="1311097" y="573862"/>
                  </a:lnTo>
                  <a:lnTo>
                    <a:pt x="1349362" y="545858"/>
                  </a:lnTo>
                  <a:lnTo>
                    <a:pt x="1387081" y="517258"/>
                  </a:lnTo>
                  <a:lnTo>
                    <a:pt x="1424228" y="488086"/>
                  </a:lnTo>
                  <a:lnTo>
                    <a:pt x="1460830" y="458317"/>
                  </a:lnTo>
                  <a:close/>
                </a:path>
                <a:path w="1896110" h="2032000">
                  <a:moveTo>
                    <a:pt x="1694637" y="240690"/>
                  </a:moveTo>
                  <a:lnTo>
                    <a:pt x="1654098" y="223088"/>
                  </a:lnTo>
                  <a:lnTo>
                    <a:pt x="1613789" y="204901"/>
                  </a:lnTo>
                  <a:lnTo>
                    <a:pt x="1573758" y="244970"/>
                  </a:lnTo>
                  <a:lnTo>
                    <a:pt x="1532839" y="284226"/>
                  </a:lnTo>
                  <a:lnTo>
                    <a:pt x="1491030" y="322643"/>
                  </a:lnTo>
                  <a:lnTo>
                    <a:pt x="1448333" y="360235"/>
                  </a:lnTo>
                  <a:lnTo>
                    <a:pt x="1489075" y="379933"/>
                  </a:lnTo>
                  <a:lnTo>
                    <a:pt x="1530057" y="399046"/>
                  </a:lnTo>
                  <a:lnTo>
                    <a:pt x="1572526" y="360667"/>
                  </a:lnTo>
                  <a:lnTo>
                    <a:pt x="1614106" y="321487"/>
                  </a:lnTo>
                  <a:lnTo>
                    <a:pt x="1654810" y="281482"/>
                  </a:lnTo>
                  <a:lnTo>
                    <a:pt x="1694637" y="240690"/>
                  </a:lnTo>
                  <a:close/>
                </a:path>
                <a:path w="1896110" h="2032000">
                  <a:moveTo>
                    <a:pt x="1895817" y="4749"/>
                  </a:moveTo>
                  <a:lnTo>
                    <a:pt x="1851520" y="11328"/>
                  </a:lnTo>
                  <a:lnTo>
                    <a:pt x="1787537" y="35166"/>
                  </a:lnTo>
                  <a:lnTo>
                    <a:pt x="1735696" y="71399"/>
                  </a:lnTo>
                  <a:lnTo>
                    <a:pt x="1715427" y="94894"/>
                  </a:lnTo>
                  <a:lnTo>
                    <a:pt x="1694891" y="118160"/>
                  </a:lnTo>
                  <a:lnTo>
                    <a:pt x="1674063" y="141185"/>
                  </a:lnTo>
                  <a:lnTo>
                    <a:pt x="1714207" y="158851"/>
                  </a:lnTo>
                  <a:lnTo>
                    <a:pt x="1754593" y="175907"/>
                  </a:lnTo>
                  <a:lnTo>
                    <a:pt x="1791220" y="134175"/>
                  </a:lnTo>
                  <a:lnTo>
                    <a:pt x="1826971" y="91744"/>
                  </a:lnTo>
                  <a:lnTo>
                    <a:pt x="1861832" y="48602"/>
                  </a:lnTo>
                  <a:lnTo>
                    <a:pt x="1895817" y="4749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4" name="object 91">
              <a:extLst>
                <a:ext uri="{FF2B5EF4-FFF2-40B4-BE49-F238E27FC236}">
                  <a16:creationId xmlns:a16="http://schemas.microsoft.com/office/drawing/2014/main" id="{6A6C5990-49F7-1240-9620-570B2E792DB7}"/>
                </a:ext>
              </a:extLst>
            </p:cNvPr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4370088" y="10748009"/>
              <a:ext cx="74882" cy="100578"/>
            </a:xfrm>
            <a:prstGeom prst="rect">
              <a:avLst/>
            </a:prstGeom>
          </p:spPr>
        </p:pic>
        <p:pic>
          <p:nvPicPr>
            <p:cNvPr id="285" name="object 92">
              <a:extLst>
                <a:ext uri="{FF2B5EF4-FFF2-40B4-BE49-F238E27FC236}">
                  <a16:creationId xmlns:a16="http://schemas.microsoft.com/office/drawing/2014/main" id="{8314B360-92EA-104F-8185-865500AD80E5}"/>
                </a:ext>
              </a:extLst>
            </p:cNvPr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4491514" y="10484011"/>
              <a:ext cx="114195" cy="113137"/>
            </a:xfrm>
            <a:prstGeom prst="rect">
              <a:avLst/>
            </a:prstGeom>
          </p:spPr>
        </p:pic>
        <p:pic>
          <p:nvPicPr>
            <p:cNvPr id="286" name="object 93">
              <a:extLst>
                <a:ext uri="{FF2B5EF4-FFF2-40B4-BE49-F238E27FC236}">
                  <a16:creationId xmlns:a16="http://schemas.microsoft.com/office/drawing/2014/main" id="{08C608A3-7702-DC48-B02C-6DCB2572EF9B}"/>
                </a:ext>
              </a:extLst>
            </p:cNvPr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4667340" y="10254300"/>
              <a:ext cx="126011" cy="108415"/>
            </a:xfrm>
            <a:prstGeom prst="rect">
              <a:avLst/>
            </a:prstGeom>
          </p:spPr>
        </p:pic>
        <p:pic>
          <p:nvPicPr>
            <p:cNvPr id="287" name="object 94">
              <a:extLst>
                <a:ext uri="{FF2B5EF4-FFF2-40B4-BE49-F238E27FC236}">
                  <a16:creationId xmlns:a16="http://schemas.microsoft.com/office/drawing/2014/main" id="{8D3AD145-C6F0-2B4F-8A42-C660DAFF552F}"/>
                </a:ext>
              </a:extLst>
            </p:cNvPr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4873013" y="10041729"/>
              <a:ext cx="136734" cy="103714"/>
            </a:xfrm>
            <a:prstGeom prst="rect">
              <a:avLst/>
            </a:prstGeom>
          </p:spPr>
        </p:pic>
        <p:pic>
          <p:nvPicPr>
            <p:cNvPr id="288" name="object 95">
              <a:extLst>
                <a:ext uri="{FF2B5EF4-FFF2-40B4-BE49-F238E27FC236}">
                  <a16:creationId xmlns:a16="http://schemas.microsoft.com/office/drawing/2014/main" id="{F68D19CD-8989-E440-9D4E-ABA40C5ADE20}"/>
                </a:ext>
              </a:extLst>
            </p:cNvPr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5108112" y="9846454"/>
              <a:ext cx="151283" cy="99085"/>
            </a:xfrm>
            <a:prstGeom prst="rect">
              <a:avLst/>
            </a:prstGeom>
          </p:spPr>
        </p:pic>
        <p:pic>
          <p:nvPicPr>
            <p:cNvPr id="289" name="object 96">
              <a:extLst>
                <a:ext uri="{FF2B5EF4-FFF2-40B4-BE49-F238E27FC236}">
                  <a16:creationId xmlns:a16="http://schemas.microsoft.com/office/drawing/2014/main" id="{C568DF95-778B-8E4A-A3CC-0021C1511975}"/>
                </a:ext>
              </a:extLst>
            </p:cNvPr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5378684" y="9665825"/>
              <a:ext cx="162272" cy="96400"/>
            </a:xfrm>
            <a:prstGeom prst="rect">
              <a:avLst/>
            </a:prstGeom>
          </p:spPr>
        </p:pic>
        <p:pic>
          <p:nvPicPr>
            <p:cNvPr id="290" name="object 97">
              <a:extLst>
                <a:ext uri="{FF2B5EF4-FFF2-40B4-BE49-F238E27FC236}">
                  <a16:creationId xmlns:a16="http://schemas.microsoft.com/office/drawing/2014/main" id="{E1C1C3A4-D7CC-4443-B87A-E5F0F866871B}"/>
                </a:ext>
              </a:extLst>
            </p:cNvPr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5647405" y="9468565"/>
              <a:ext cx="151335" cy="98075"/>
            </a:xfrm>
            <a:prstGeom prst="rect">
              <a:avLst/>
            </a:prstGeom>
          </p:spPr>
        </p:pic>
        <p:pic>
          <p:nvPicPr>
            <p:cNvPr id="291" name="object 98">
              <a:extLst>
                <a:ext uri="{FF2B5EF4-FFF2-40B4-BE49-F238E27FC236}">
                  <a16:creationId xmlns:a16="http://schemas.microsoft.com/office/drawing/2014/main" id="{4BF555E9-0CD8-7E4C-965E-C5AE6A68C8AF}"/>
                </a:ext>
              </a:extLst>
            </p:cNvPr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5882467" y="9249514"/>
              <a:ext cx="140801" cy="99499"/>
            </a:xfrm>
            <a:prstGeom prst="rect">
              <a:avLst/>
            </a:prstGeom>
          </p:spPr>
        </p:pic>
        <p:sp>
          <p:nvSpPr>
            <p:cNvPr id="292" name="object 99">
              <a:extLst>
                <a:ext uri="{FF2B5EF4-FFF2-40B4-BE49-F238E27FC236}">
                  <a16:creationId xmlns:a16="http://schemas.microsoft.com/office/drawing/2014/main" id="{987A3C8B-4718-D34C-93F3-34F4011B6A9E}"/>
                </a:ext>
              </a:extLst>
            </p:cNvPr>
            <p:cNvSpPr/>
            <p:nvPr/>
          </p:nvSpPr>
          <p:spPr>
            <a:xfrm>
              <a:off x="6152299" y="9101048"/>
              <a:ext cx="21590" cy="12065"/>
            </a:xfrm>
            <a:custGeom>
              <a:avLst/>
              <a:gdLst/>
              <a:ahLst/>
              <a:cxnLst/>
              <a:rect l="l" t="t" r="r" b="b"/>
              <a:pathLst>
                <a:path w="21589" h="12065">
                  <a:moveTo>
                    <a:pt x="21261" y="0"/>
                  </a:moveTo>
                  <a:lnTo>
                    <a:pt x="14140" y="2403"/>
                  </a:lnTo>
                  <a:lnTo>
                    <a:pt x="0" y="7272"/>
                  </a:lnTo>
                  <a:lnTo>
                    <a:pt x="12193" y="12025"/>
                  </a:lnTo>
                  <a:lnTo>
                    <a:pt x="21261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2">
            <a:extLst>
              <a:ext uri="{FF2B5EF4-FFF2-40B4-BE49-F238E27FC236}">
                <a16:creationId xmlns:a16="http://schemas.microsoft.com/office/drawing/2014/main" id="{752C6DF6-9FD9-7149-9092-CB726064703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20758" y="1422089"/>
            <a:ext cx="16862583" cy="149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12700" marR="5080">
              <a:lnSpc>
                <a:spcPct val="106900"/>
              </a:lnSpc>
              <a:spcBef>
                <a:spcPts val="90"/>
              </a:spcBef>
            </a:pPr>
            <a:r>
              <a:rPr dirty="0"/>
              <a:t>Lorem</a:t>
            </a:r>
            <a:r>
              <a:rPr spc="-45" dirty="0"/>
              <a:t> </a:t>
            </a:r>
            <a:r>
              <a:rPr dirty="0"/>
              <a:t>ipsum</a:t>
            </a:r>
            <a:r>
              <a:rPr spc="-40" dirty="0"/>
              <a:t> </a:t>
            </a:r>
            <a:r>
              <a:rPr dirty="0"/>
              <a:t>dolor</a:t>
            </a:r>
            <a:r>
              <a:rPr spc="-40" dirty="0"/>
              <a:t> </a:t>
            </a:r>
            <a:r>
              <a:rPr dirty="0"/>
              <a:t>sit</a:t>
            </a:r>
            <a:r>
              <a:rPr spc="-45" dirty="0"/>
              <a:t> </a:t>
            </a:r>
            <a:r>
              <a:rPr dirty="0"/>
              <a:t>amet,</a:t>
            </a:r>
            <a:r>
              <a:rPr spc="-45" dirty="0"/>
              <a:t> </a:t>
            </a:r>
            <a:r>
              <a:rPr dirty="0"/>
              <a:t>consetetur</a:t>
            </a:r>
            <a:r>
              <a:rPr spc="-40" dirty="0"/>
              <a:t> </a:t>
            </a:r>
            <a:r>
              <a:rPr dirty="0"/>
              <a:t>sadipscing</a:t>
            </a:r>
            <a:r>
              <a:rPr spc="-45" dirty="0"/>
              <a:t> </a:t>
            </a:r>
            <a:r>
              <a:rPr dirty="0"/>
              <a:t>elitr,</a:t>
            </a:r>
            <a:r>
              <a:rPr spc="-40" dirty="0"/>
              <a:t> </a:t>
            </a:r>
            <a:r>
              <a:rPr spc="-25" dirty="0"/>
              <a:t>sed </a:t>
            </a:r>
            <a:r>
              <a:rPr dirty="0"/>
              <a:t>diam nonumy</a:t>
            </a:r>
            <a:r>
              <a:rPr spc="5" dirty="0"/>
              <a:t> </a:t>
            </a:r>
            <a:r>
              <a:rPr dirty="0"/>
              <a:t>eirmod</a:t>
            </a:r>
            <a:r>
              <a:rPr spc="-5" dirty="0"/>
              <a:t> </a:t>
            </a:r>
            <a:r>
              <a:rPr dirty="0"/>
              <a:t>tempor</a:t>
            </a:r>
            <a:r>
              <a:rPr spc="5" dirty="0"/>
              <a:t> </a:t>
            </a:r>
            <a:r>
              <a:rPr dirty="0"/>
              <a:t>invidunt</a:t>
            </a:r>
            <a:r>
              <a:rPr spc="5" dirty="0"/>
              <a:t> </a:t>
            </a:r>
            <a:r>
              <a:rPr dirty="0"/>
              <a:t>ut labore</a:t>
            </a:r>
            <a:r>
              <a:rPr spc="5" dirty="0"/>
              <a:t> </a:t>
            </a:r>
            <a:r>
              <a:rPr dirty="0"/>
              <a:t>et </a:t>
            </a:r>
            <a:r>
              <a:rPr spc="-10" dirty="0"/>
              <a:t>dolore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3"/>
          <p:cNvSpPr>
            <a:spLocks noGrp="1"/>
          </p:cNvSpPr>
          <p:nvPr>
            <p:ph type="body" idx="1" hasCustomPrompt="1"/>
          </p:nvPr>
        </p:nvSpPr>
        <p:spPr>
          <a:xfrm>
            <a:off x="804028" y="2743200"/>
            <a:ext cx="18576000" cy="7067550"/>
          </a:xfrm>
          <a:prstGeom prst="rect">
            <a:avLst/>
          </a:prstGeom>
        </p:spPr>
        <p:txBody>
          <a:bodyPr lIns="0" tIns="0" rIns="0" bIns="0"/>
          <a:lstStyle>
            <a:lvl1pPr marL="12700" marR="5080" indent="0" defTabSz="914400" eaLnBrk="1" fontAlgn="auto" latinLnBrk="0" hangingPunct="1">
              <a:lnSpc>
                <a:spcPct val="106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>
                <a:solidFill>
                  <a:schemeClr val="tx1"/>
                </a:solidFill>
              </a:defRPr>
            </a:lvl1pPr>
          </a:lstStyle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Lorem</a:t>
            </a:r>
            <a:r>
              <a:rPr kumimoji="0" lang="de-DE" sz="3300" b="1" i="0" u="none" strike="noStrike" kern="0" cap="none" spc="-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ipsum</a:t>
            </a:r>
            <a:r>
              <a:rPr kumimoji="0" lang="de-DE" sz="3300" b="1" i="0" u="none" strike="noStrike" kern="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</a:t>
            </a:r>
            <a:r>
              <a:rPr kumimoji="0" lang="de-DE" sz="3300" b="1" i="0" u="none" strike="noStrike" kern="0" cap="none" spc="-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sit</a:t>
            </a:r>
            <a:r>
              <a:rPr kumimoji="0" lang="de-DE" sz="3300" b="1" i="0" u="none" strike="noStrike" kern="0" cap="none" spc="-8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amet</a:t>
            </a:r>
            <a:r>
              <a:rPr kumimoji="0" lang="de-DE" sz="3300" b="1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consetetur</a:t>
            </a:r>
            <a:r>
              <a:rPr kumimoji="0" lang="de-DE" sz="3300" b="1" i="0" u="none" strike="noStrike" kern="0" cap="none" spc="-2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sadipscing</a:t>
            </a:r>
            <a:r>
              <a:rPr kumimoji="0" lang="de-DE" sz="3300" b="1" i="0" u="none" strike="noStrike" kern="0" cap="none" spc="-2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elitr</a:t>
            </a:r>
            <a:r>
              <a:rPr kumimoji="0" lang="de-DE" sz="3300" b="1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</a:t>
            </a:r>
            <a:r>
              <a:rPr kumimoji="0" lang="de-DE" sz="3300" b="1" i="0" u="none" strike="noStrike" kern="0" cap="none" spc="-2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-2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sed</a:t>
            </a:r>
            <a:r>
              <a:rPr kumimoji="0" lang="de-DE" sz="3300" b="1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diam</a:t>
            </a:r>
            <a:r>
              <a:rPr kumimoji="0" lang="de-DE" sz="3300" b="1" i="0" u="none" strike="noStrike" kern="0" cap="none" spc="-114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nonumy</a:t>
            </a:r>
            <a:r>
              <a:rPr kumimoji="0" lang="de-DE" sz="3300" b="1" i="0" u="none" strike="noStrike" kern="0" cap="none" spc="-114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eirmod</a:t>
            </a:r>
            <a:r>
              <a:rPr kumimoji="0" lang="de-DE" sz="3300" b="1" i="0" u="none" strike="noStrike" kern="0" cap="none" spc="-1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tempor</a:t>
            </a:r>
            <a:r>
              <a:rPr kumimoji="0" lang="de-DE" sz="3300" b="1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invidunt</a:t>
            </a:r>
            <a:r>
              <a:rPr kumimoji="0" lang="de-DE" sz="3300" b="1" i="0" u="none" strike="noStrike" kern="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ut</a:t>
            </a:r>
            <a:r>
              <a:rPr kumimoji="0" lang="de-DE" sz="3300" b="1" i="0" u="none" strike="noStrike" kern="0" cap="none" spc="-7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labore</a:t>
            </a:r>
            <a:r>
              <a:rPr kumimoji="0" lang="de-DE" sz="3300" b="1" i="0" u="none" strike="noStrike" kern="0" cap="none" spc="-7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et</a:t>
            </a:r>
            <a:r>
              <a:rPr kumimoji="0" lang="de-DE" sz="3300" b="1" i="0" u="none" strike="noStrike" kern="0" cap="none" spc="-8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3300" b="1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dolore</a:t>
            </a:r>
            <a:endParaRPr kumimoji="0" lang="de-DE" sz="33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5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/>
            </a:endParaRPr>
          </a:p>
          <a:p>
            <a:pPr marL="12700" marR="5080" lvl="0" indent="0" defTabSz="914400" eaLnBrk="1" fontAlgn="auto" latinLnBrk="0" hangingPunct="1">
              <a:lnSpc>
                <a:spcPct val="106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Lorem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ipsum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sit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amet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consetetur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sadip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-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scing</a:t>
            </a:r>
            <a:r>
              <a:rPr kumimoji="0" lang="de-DE" sz="2250" b="0" i="0" u="none" strike="noStrike" kern="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elitr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sed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diam</a:t>
            </a:r>
            <a:r>
              <a:rPr kumimoji="0" lang="de-DE" sz="2250" b="0" i="0" u="none" strike="noStrike" kern="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nonumy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eirmod</a:t>
            </a:r>
            <a:r>
              <a:rPr kumimoji="0" lang="de-DE" sz="2250" b="0" i="0" u="none" strike="noStrike" kern="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tempor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in-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vidunt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ut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labore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dolore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magna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aliquyam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erat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sed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diam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voluptua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.</a:t>
            </a:r>
            <a:r>
              <a:rPr kumimoji="0" lang="de-DE" sz="2250" b="0" i="0" u="none" strike="noStrike" kern="0" cap="none" spc="-1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At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vero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eos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accusam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et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justo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duo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dolores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ea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rebum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.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Stet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clita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kasd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2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gu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-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bergren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no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sea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takimata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sanctus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est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Lorem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25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ip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-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sum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sit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amet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.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Lorem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ipsum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sit</a:t>
            </a:r>
            <a:r>
              <a:rPr kumimoji="0" lang="de-DE" sz="2250" b="0" i="0" u="none" strike="noStrike" kern="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amet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consetetur</a:t>
            </a:r>
            <a:r>
              <a:rPr kumimoji="0" lang="de-DE" sz="2250" b="0" i="0" u="none" strike="noStrike" kern="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sadipscing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elitr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sed</a:t>
            </a:r>
            <a:r>
              <a:rPr kumimoji="0" lang="de-DE" sz="2250" b="0" i="0" u="none" strike="noStrike" kern="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diam</a:t>
            </a:r>
            <a:r>
              <a:rPr kumimoji="0" lang="de-DE" sz="2250" b="0" i="0" u="none" strike="noStrike" kern="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nonumy</a:t>
            </a:r>
            <a:r>
              <a:rPr kumimoji="0" lang="de-DE" sz="2250" b="0" i="0" u="none" strike="noStrike" kern="0" cap="none" spc="-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2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eir</a:t>
            </a:r>
            <a:r>
              <a:rPr kumimoji="0" lang="de-DE" sz="2250" b="0" i="0" u="none" strike="noStrike" kern="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-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mod</a:t>
            </a:r>
            <a:r>
              <a:rPr kumimoji="0" lang="de-DE" sz="2250" b="0" i="0" u="none" strike="noStrike" kern="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tempor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invidunt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ut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labore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et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dolore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magna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aliquyam</a:t>
            </a:r>
            <a:r>
              <a:rPr kumimoji="0" lang="de-DE" sz="2250" b="0" i="0" u="none" strike="noStrike" kern="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erat</a:t>
            </a:r>
            <a:r>
              <a:rPr kumimoji="0" lang="de-DE" sz="225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,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sed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diam</a:t>
            </a:r>
            <a:r>
              <a:rPr kumimoji="0" lang="de-DE" sz="2250" b="0" i="0" u="none" strike="noStrike" kern="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 </a:t>
            </a:r>
            <a:r>
              <a:rPr kumimoji="0" lang="de-DE" sz="2250" b="0" i="0" u="none" strike="noStrike" kern="0" cap="none" spc="-10" normalizeH="0" baseline="0" noProof="0" dirty="0" err="1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voluptua</a:t>
            </a:r>
            <a:r>
              <a:rPr kumimoji="0" lang="de-DE" sz="2250" b="0" i="0" u="none" strike="noStrike" kern="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+mn-lt"/>
                <a:cs typeface="Arial"/>
              </a:rPr>
              <a:t>.</a:t>
            </a:r>
            <a:endParaRPr kumimoji="0" lang="de-DE" sz="225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cs typeface="Arial"/>
            </a:endParaRPr>
          </a:p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7F9E1E03-EB78-8C42-816A-71C91DA989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027" y="318114"/>
            <a:ext cx="15192000" cy="8299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lvl1pPr>
              <a:defRPr sz="5250" baseline="0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250" spc="-10" dirty="0">
                <a:solidFill>
                  <a:srgbClr val="BA0D35"/>
                </a:solidFill>
              </a:rPr>
              <a:t>Headline</a:t>
            </a:r>
            <a:endParaRPr sz="5250" dirty="0"/>
          </a:p>
        </p:txBody>
      </p:sp>
    </p:spTree>
    <p:extLst>
      <p:ext uri="{BB962C8B-B14F-4D97-AF65-F5344CB8AC3E}">
        <p14:creationId xmlns:p14="http://schemas.microsoft.com/office/powerpoint/2010/main" val="279250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02800" y="252000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583774" y="252000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651C7B5-E24B-9445-93B2-037F4A0D96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027" y="318114"/>
            <a:ext cx="15192000" cy="8299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lvl1pPr>
              <a:defRPr sz="5250" baseline="0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250" spc="-10" dirty="0">
                <a:solidFill>
                  <a:srgbClr val="BA0D35"/>
                </a:solidFill>
              </a:rPr>
              <a:t>Headline</a:t>
            </a:r>
            <a:endParaRPr sz="52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ECE23FF1-BD80-F14E-810D-170E5046D0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027" y="318114"/>
            <a:ext cx="15192000" cy="8299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lvl1pPr>
              <a:defRPr sz="5250" baseline="0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250" spc="-10" dirty="0">
                <a:solidFill>
                  <a:srgbClr val="BA0D35"/>
                </a:solidFill>
              </a:rPr>
              <a:t>Headline</a:t>
            </a:r>
            <a:endParaRPr sz="52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ECE23FF1-BD80-F14E-810D-170E5046D0A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04027" y="318114"/>
            <a:ext cx="15192000" cy="8299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lvl1pPr>
              <a:defRPr sz="5250" baseline="0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250" spc="-10" dirty="0">
                <a:solidFill>
                  <a:srgbClr val="BA0D35"/>
                </a:solidFill>
              </a:rPr>
              <a:t>Headline</a:t>
            </a:r>
            <a:endParaRPr sz="5250" dirty="0"/>
          </a:p>
        </p:txBody>
      </p:sp>
      <p:sp>
        <p:nvSpPr>
          <p:cNvPr id="2" name="Rechteck 1"/>
          <p:cNvSpPr/>
          <p:nvPr userDrawn="1"/>
        </p:nvSpPr>
        <p:spPr>
          <a:xfrm>
            <a:off x="-14371" y="10150474"/>
            <a:ext cx="20118471" cy="1158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0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543589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>
                <a:moveTo>
                  <a:pt x="0" y="0"/>
                </a:moveTo>
                <a:lnTo>
                  <a:pt x="20104099" y="0"/>
                </a:lnTo>
              </a:path>
            </a:pathLst>
          </a:custGeom>
          <a:ln w="31412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0000" y="2454275"/>
            <a:ext cx="18495106" cy="716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B08A1B7-9636-B944-A467-69835BC5061C}"/>
              </a:ext>
            </a:extLst>
          </p:cNvPr>
          <p:cNvGrpSpPr/>
          <p:nvPr userDrawn="1"/>
        </p:nvGrpSpPr>
        <p:grpSpPr>
          <a:xfrm>
            <a:off x="16672337" y="429305"/>
            <a:ext cx="2656721" cy="664845"/>
            <a:chOff x="16672337" y="429305"/>
            <a:chExt cx="2656721" cy="664845"/>
          </a:xfrm>
        </p:grpSpPr>
        <p:sp>
          <p:nvSpPr>
            <p:cNvPr id="8" name="object 3">
              <a:extLst>
                <a:ext uri="{FF2B5EF4-FFF2-40B4-BE49-F238E27FC236}">
                  <a16:creationId xmlns:a16="http://schemas.microsoft.com/office/drawing/2014/main" id="{B5EDF4BA-DF76-F844-89A9-972E2EBC93A4}"/>
                </a:ext>
              </a:extLst>
            </p:cNvPr>
            <p:cNvSpPr/>
            <p:nvPr/>
          </p:nvSpPr>
          <p:spPr>
            <a:xfrm>
              <a:off x="17469770" y="436968"/>
              <a:ext cx="130810" cy="646430"/>
            </a:xfrm>
            <a:custGeom>
              <a:avLst/>
              <a:gdLst/>
              <a:ahLst/>
              <a:cxnLst/>
              <a:rect l="l" t="t" r="r" b="b"/>
              <a:pathLst>
                <a:path w="130809" h="646430">
                  <a:moveTo>
                    <a:pt x="122195" y="0"/>
                  </a:moveTo>
                  <a:lnTo>
                    <a:pt x="7989" y="0"/>
                  </a:lnTo>
                  <a:lnTo>
                    <a:pt x="5382" y="1083"/>
                  </a:lnTo>
                  <a:lnTo>
                    <a:pt x="1062" y="5397"/>
                  </a:lnTo>
                  <a:lnTo>
                    <a:pt x="0" y="8010"/>
                  </a:lnTo>
                  <a:lnTo>
                    <a:pt x="0" y="638415"/>
                  </a:lnTo>
                  <a:lnTo>
                    <a:pt x="1062" y="641027"/>
                  </a:lnTo>
                  <a:lnTo>
                    <a:pt x="3230" y="643179"/>
                  </a:lnTo>
                  <a:lnTo>
                    <a:pt x="5382" y="645341"/>
                  </a:lnTo>
                  <a:lnTo>
                    <a:pt x="7989" y="646409"/>
                  </a:lnTo>
                  <a:lnTo>
                    <a:pt x="122195" y="646409"/>
                  </a:lnTo>
                  <a:lnTo>
                    <a:pt x="124807" y="645341"/>
                  </a:lnTo>
                  <a:lnTo>
                    <a:pt x="129121" y="641027"/>
                  </a:lnTo>
                  <a:lnTo>
                    <a:pt x="130200" y="638415"/>
                  </a:lnTo>
                  <a:lnTo>
                    <a:pt x="130200" y="8010"/>
                  </a:lnTo>
                  <a:lnTo>
                    <a:pt x="129121" y="5397"/>
                  </a:lnTo>
                  <a:lnTo>
                    <a:pt x="124807" y="1083"/>
                  </a:lnTo>
                  <a:lnTo>
                    <a:pt x="122195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9826E3A4-AB24-F644-8409-D83F522ADEFD}"/>
                </a:ext>
              </a:extLst>
            </p:cNvPr>
            <p:cNvSpPr/>
            <p:nvPr/>
          </p:nvSpPr>
          <p:spPr>
            <a:xfrm>
              <a:off x="17718501" y="436968"/>
              <a:ext cx="473075" cy="646430"/>
            </a:xfrm>
            <a:custGeom>
              <a:avLst/>
              <a:gdLst/>
              <a:ahLst/>
              <a:cxnLst/>
              <a:rect l="l" t="t" r="r" b="b"/>
              <a:pathLst>
                <a:path w="473075" h="646430">
                  <a:moveTo>
                    <a:pt x="241940" y="0"/>
                  </a:moveTo>
                  <a:lnTo>
                    <a:pt x="7994" y="0"/>
                  </a:lnTo>
                  <a:lnTo>
                    <a:pt x="5382" y="1083"/>
                  </a:lnTo>
                  <a:lnTo>
                    <a:pt x="1068" y="5397"/>
                  </a:lnTo>
                  <a:lnTo>
                    <a:pt x="0" y="8010"/>
                  </a:lnTo>
                  <a:lnTo>
                    <a:pt x="0" y="638415"/>
                  </a:lnTo>
                  <a:lnTo>
                    <a:pt x="1068" y="641027"/>
                  </a:lnTo>
                  <a:lnTo>
                    <a:pt x="5382" y="645341"/>
                  </a:lnTo>
                  <a:lnTo>
                    <a:pt x="7994" y="646409"/>
                  </a:lnTo>
                  <a:lnTo>
                    <a:pt x="241940" y="646409"/>
                  </a:lnTo>
                  <a:lnTo>
                    <a:pt x="306926" y="640293"/>
                  </a:lnTo>
                  <a:lnTo>
                    <a:pt x="363376" y="621939"/>
                  </a:lnTo>
                  <a:lnTo>
                    <a:pt x="409655" y="592509"/>
                  </a:lnTo>
                  <a:lnTo>
                    <a:pt x="444174" y="553145"/>
                  </a:lnTo>
                  <a:lnTo>
                    <a:pt x="454217" y="534674"/>
                  </a:lnTo>
                  <a:lnTo>
                    <a:pt x="131734" y="534674"/>
                  </a:lnTo>
                  <a:lnTo>
                    <a:pt x="130205" y="533146"/>
                  </a:lnTo>
                  <a:lnTo>
                    <a:pt x="130205" y="113279"/>
                  </a:lnTo>
                  <a:lnTo>
                    <a:pt x="131734" y="111740"/>
                  </a:lnTo>
                  <a:lnTo>
                    <a:pt x="454218" y="111740"/>
                  </a:lnTo>
                  <a:lnTo>
                    <a:pt x="444174" y="93269"/>
                  </a:lnTo>
                  <a:lnTo>
                    <a:pt x="409655" y="53911"/>
                  </a:lnTo>
                  <a:lnTo>
                    <a:pt x="363376" y="24475"/>
                  </a:lnTo>
                  <a:lnTo>
                    <a:pt x="306926" y="6122"/>
                  </a:lnTo>
                  <a:lnTo>
                    <a:pt x="275500" y="1530"/>
                  </a:lnTo>
                  <a:lnTo>
                    <a:pt x="241940" y="0"/>
                  </a:lnTo>
                  <a:close/>
                </a:path>
                <a:path w="473075" h="646430">
                  <a:moveTo>
                    <a:pt x="454218" y="111740"/>
                  </a:moveTo>
                  <a:lnTo>
                    <a:pt x="245636" y="111740"/>
                  </a:lnTo>
                  <a:lnTo>
                    <a:pt x="266673" y="113530"/>
                  </a:lnTo>
                  <a:lnTo>
                    <a:pt x="285459" y="118898"/>
                  </a:lnTo>
                  <a:lnTo>
                    <a:pt x="327794" y="155892"/>
                  </a:lnTo>
                  <a:lnTo>
                    <a:pt x="340952" y="194216"/>
                  </a:lnTo>
                  <a:lnTo>
                    <a:pt x="342596" y="217009"/>
                  </a:lnTo>
                  <a:lnTo>
                    <a:pt x="342596" y="429400"/>
                  </a:lnTo>
                  <a:lnTo>
                    <a:pt x="335324" y="472579"/>
                  </a:lnTo>
                  <a:lnTo>
                    <a:pt x="315356" y="506047"/>
                  </a:lnTo>
                  <a:lnTo>
                    <a:pt x="266785" y="532886"/>
                  </a:lnTo>
                  <a:lnTo>
                    <a:pt x="246557" y="534674"/>
                  </a:lnTo>
                  <a:lnTo>
                    <a:pt x="454217" y="534674"/>
                  </a:lnTo>
                  <a:lnTo>
                    <a:pt x="471012" y="478863"/>
                  </a:lnTo>
                  <a:lnTo>
                    <a:pt x="472703" y="194216"/>
                  </a:lnTo>
                  <a:lnTo>
                    <a:pt x="471012" y="167548"/>
                  </a:lnTo>
                  <a:lnTo>
                    <a:pt x="465642" y="141056"/>
                  </a:lnTo>
                  <a:lnTo>
                    <a:pt x="456696" y="116296"/>
                  </a:lnTo>
                  <a:lnTo>
                    <a:pt x="454218" y="11174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D9FC7975-BABD-AC47-BA21-9D1CB531D650}"/>
                </a:ext>
              </a:extLst>
            </p:cNvPr>
            <p:cNvSpPr/>
            <p:nvPr/>
          </p:nvSpPr>
          <p:spPr>
            <a:xfrm>
              <a:off x="18279898" y="429580"/>
              <a:ext cx="487045" cy="664210"/>
            </a:xfrm>
            <a:custGeom>
              <a:avLst/>
              <a:gdLst/>
              <a:ahLst/>
              <a:cxnLst/>
              <a:rect l="l" t="t" r="r" b="b"/>
              <a:pathLst>
                <a:path w="487044" h="664210">
                  <a:moveTo>
                    <a:pt x="242861" y="0"/>
                  </a:moveTo>
                  <a:lnTo>
                    <a:pt x="175100" y="7272"/>
                  </a:lnTo>
                  <a:lnTo>
                    <a:pt x="115891" y="29093"/>
                  </a:lnTo>
                  <a:lnTo>
                    <a:pt x="67059" y="64065"/>
                  </a:lnTo>
                  <a:lnTo>
                    <a:pt x="30470" y="110813"/>
                  </a:lnTo>
                  <a:lnTo>
                    <a:pt x="7615" y="167378"/>
                  </a:lnTo>
                  <a:lnTo>
                    <a:pt x="53" y="230862"/>
                  </a:lnTo>
                  <a:lnTo>
                    <a:pt x="0" y="429405"/>
                  </a:lnTo>
                  <a:lnTo>
                    <a:pt x="1908" y="463054"/>
                  </a:lnTo>
                  <a:lnTo>
                    <a:pt x="17137" y="524202"/>
                  </a:lnTo>
                  <a:lnTo>
                    <a:pt x="47234" y="576841"/>
                  </a:lnTo>
                  <a:lnTo>
                    <a:pt x="89944" y="618161"/>
                  </a:lnTo>
                  <a:lnTo>
                    <a:pt x="144425" y="647331"/>
                  </a:lnTo>
                  <a:lnTo>
                    <a:pt x="207913" y="662110"/>
                  </a:lnTo>
                  <a:lnTo>
                    <a:pt x="242861" y="663958"/>
                  </a:lnTo>
                  <a:lnTo>
                    <a:pt x="278208" y="662140"/>
                  </a:lnTo>
                  <a:lnTo>
                    <a:pt x="342158" y="647596"/>
                  </a:lnTo>
                  <a:lnTo>
                    <a:pt x="396697" y="618797"/>
                  </a:lnTo>
                  <a:lnTo>
                    <a:pt x="439408" y="577471"/>
                  </a:lnTo>
                  <a:lnTo>
                    <a:pt x="456174" y="552218"/>
                  </a:lnTo>
                  <a:lnTo>
                    <a:pt x="242861" y="552218"/>
                  </a:lnTo>
                  <a:lnTo>
                    <a:pt x="218706" y="550200"/>
                  </a:lnTo>
                  <a:lnTo>
                    <a:pt x="177844" y="534043"/>
                  </a:lnTo>
                  <a:lnTo>
                    <a:pt x="147598" y="502414"/>
                  </a:lnTo>
                  <a:lnTo>
                    <a:pt x="132132" y="459473"/>
                  </a:lnTo>
                  <a:lnTo>
                    <a:pt x="130200" y="434018"/>
                  </a:lnTo>
                  <a:lnTo>
                    <a:pt x="130200" y="230862"/>
                  </a:lnTo>
                  <a:lnTo>
                    <a:pt x="137931" y="182503"/>
                  </a:lnTo>
                  <a:lnTo>
                    <a:pt x="161136" y="144519"/>
                  </a:lnTo>
                  <a:lnTo>
                    <a:pt x="197033" y="119938"/>
                  </a:lnTo>
                  <a:lnTo>
                    <a:pt x="242861" y="111740"/>
                  </a:lnTo>
                  <a:lnTo>
                    <a:pt x="456627" y="111740"/>
                  </a:lnTo>
                  <a:lnTo>
                    <a:pt x="456174" y="110813"/>
                  </a:lnTo>
                  <a:lnTo>
                    <a:pt x="419582" y="64065"/>
                  </a:lnTo>
                  <a:lnTo>
                    <a:pt x="370758" y="29093"/>
                  </a:lnTo>
                  <a:lnTo>
                    <a:pt x="311307" y="7272"/>
                  </a:lnTo>
                  <a:lnTo>
                    <a:pt x="278208" y="1818"/>
                  </a:lnTo>
                  <a:lnTo>
                    <a:pt x="242861" y="0"/>
                  </a:lnTo>
                  <a:close/>
                </a:path>
                <a:path w="487044" h="664210">
                  <a:moveTo>
                    <a:pt x="456627" y="111740"/>
                  </a:moveTo>
                  <a:lnTo>
                    <a:pt x="242861" y="111740"/>
                  </a:lnTo>
                  <a:lnTo>
                    <a:pt x="267415" y="113790"/>
                  </a:lnTo>
                  <a:lnTo>
                    <a:pt x="289374" y="119938"/>
                  </a:lnTo>
                  <a:lnTo>
                    <a:pt x="325508" y="144519"/>
                  </a:lnTo>
                  <a:lnTo>
                    <a:pt x="348709" y="182503"/>
                  </a:lnTo>
                  <a:lnTo>
                    <a:pt x="356444" y="230862"/>
                  </a:lnTo>
                  <a:lnTo>
                    <a:pt x="356444" y="434018"/>
                  </a:lnTo>
                  <a:lnTo>
                    <a:pt x="348591" y="482271"/>
                  </a:lnTo>
                  <a:lnTo>
                    <a:pt x="325047" y="519900"/>
                  </a:lnTo>
                  <a:lnTo>
                    <a:pt x="288798" y="544142"/>
                  </a:lnTo>
                  <a:lnTo>
                    <a:pt x="242861" y="552218"/>
                  </a:lnTo>
                  <a:lnTo>
                    <a:pt x="456174" y="552218"/>
                  </a:lnTo>
                  <a:lnTo>
                    <a:pt x="469508" y="524463"/>
                  </a:lnTo>
                  <a:lnTo>
                    <a:pt x="479031" y="494740"/>
                  </a:lnTo>
                  <a:lnTo>
                    <a:pt x="484747" y="463024"/>
                  </a:lnTo>
                  <a:lnTo>
                    <a:pt x="486650" y="429405"/>
                  </a:lnTo>
                  <a:lnTo>
                    <a:pt x="486596" y="230862"/>
                  </a:lnTo>
                  <a:lnTo>
                    <a:pt x="484745" y="198603"/>
                  </a:lnTo>
                  <a:lnTo>
                    <a:pt x="479031" y="167378"/>
                  </a:lnTo>
                  <a:lnTo>
                    <a:pt x="469508" y="138114"/>
                  </a:lnTo>
                  <a:lnTo>
                    <a:pt x="456627" y="11174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C5E18705-EFE2-2344-A266-0FFA3A11105C}"/>
                </a:ext>
              </a:extLst>
            </p:cNvPr>
            <p:cNvSpPr/>
            <p:nvPr/>
          </p:nvSpPr>
          <p:spPr>
            <a:xfrm>
              <a:off x="18847728" y="429584"/>
              <a:ext cx="481330" cy="661670"/>
            </a:xfrm>
            <a:custGeom>
              <a:avLst/>
              <a:gdLst/>
              <a:ahLst/>
              <a:cxnLst/>
              <a:rect l="l" t="t" r="r" b="b"/>
              <a:pathLst>
                <a:path w="481330" h="661669">
                  <a:moveTo>
                    <a:pt x="234553" y="0"/>
                  </a:moveTo>
                  <a:lnTo>
                    <a:pt x="171987" y="5540"/>
                  </a:lnTo>
                  <a:lnTo>
                    <a:pt x="117279" y="22161"/>
                  </a:lnTo>
                  <a:lnTo>
                    <a:pt x="72024" y="49171"/>
                  </a:lnTo>
                  <a:lnTo>
                    <a:pt x="37862" y="85876"/>
                  </a:lnTo>
                  <a:lnTo>
                    <a:pt x="16390" y="130896"/>
                  </a:lnTo>
                  <a:lnTo>
                    <a:pt x="9235" y="182842"/>
                  </a:lnTo>
                  <a:lnTo>
                    <a:pt x="11053" y="209885"/>
                  </a:lnTo>
                  <a:lnTo>
                    <a:pt x="25597" y="257212"/>
                  </a:lnTo>
                  <a:lnTo>
                    <a:pt x="53733" y="295647"/>
                  </a:lnTo>
                  <a:lnTo>
                    <a:pt x="89747" y="325886"/>
                  </a:lnTo>
                  <a:lnTo>
                    <a:pt x="133005" y="349002"/>
                  </a:lnTo>
                  <a:lnTo>
                    <a:pt x="185408" y="370704"/>
                  </a:lnTo>
                  <a:lnTo>
                    <a:pt x="215160" y="381381"/>
                  </a:lnTo>
                  <a:lnTo>
                    <a:pt x="240989" y="390991"/>
                  </a:lnTo>
                  <a:lnTo>
                    <a:pt x="281388" y="406921"/>
                  </a:lnTo>
                  <a:lnTo>
                    <a:pt x="318698" y="425709"/>
                  </a:lnTo>
                  <a:lnTo>
                    <a:pt x="347211" y="456985"/>
                  </a:lnTo>
                  <a:lnTo>
                    <a:pt x="350910" y="477420"/>
                  </a:lnTo>
                  <a:lnTo>
                    <a:pt x="349409" y="492049"/>
                  </a:lnTo>
                  <a:lnTo>
                    <a:pt x="326901" y="528669"/>
                  </a:lnTo>
                  <a:lnTo>
                    <a:pt x="276854" y="548145"/>
                  </a:lnTo>
                  <a:lnTo>
                    <a:pt x="253945" y="549444"/>
                  </a:lnTo>
                  <a:lnTo>
                    <a:pt x="226356" y="547858"/>
                  </a:lnTo>
                  <a:lnTo>
                    <a:pt x="180182" y="535164"/>
                  </a:lnTo>
                  <a:lnTo>
                    <a:pt x="146651" y="510635"/>
                  </a:lnTo>
                  <a:lnTo>
                    <a:pt x="127435" y="461718"/>
                  </a:lnTo>
                  <a:lnTo>
                    <a:pt x="127435" y="444792"/>
                  </a:lnTo>
                  <a:lnTo>
                    <a:pt x="126352" y="442180"/>
                  </a:lnTo>
                  <a:lnTo>
                    <a:pt x="7994" y="436787"/>
                  </a:lnTo>
                  <a:lnTo>
                    <a:pt x="0" y="444792"/>
                  </a:lnTo>
                  <a:lnTo>
                    <a:pt x="0" y="468184"/>
                  </a:lnTo>
                  <a:lnTo>
                    <a:pt x="7501" y="522785"/>
                  </a:lnTo>
                  <a:lnTo>
                    <a:pt x="30014" y="570223"/>
                  </a:lnTo>
                  <a:lnTo>
                    <a:pt x="66369" y="609010"/>
                  </a:lnTo>
                  <a:lnTo>
                    <a:pt x="115431" y="637635"/>
                  </a:lnTo>
                  <a:lnTo>
                    <a:pt x="175451" y="655295"/>
                  </a:lnTo>
                  <a:lnTo>
                    <a:pt x="244715" y="661184"/>
                  </a:lnTo>
                  <a:lnTo>
                    <a:pt x="296364" y="658039"/>
                  </a:lnTo>
                  <a:lnTo>
                    <a:pt x="342363" y="648604"/>
                  </a:lnTo>
                  <a:lnTo>
                    <a:pt x="382708" y="632877"/>
                  </a:lnTo>
                  <a:lnTo>
                    <a:pt x="417395" y="610855"/>
                  </a:lnTo>
                  <a:lnTo>
                    <a:pt x="445272" y="583413"/>
                  </a:lnTo>
                  <a:lnTo>
                    <a:pt x="477129" y="514847"/>
                  </a:lnTo>
                  <a:lnTo>
                    <a:pt x="481111" y="473723"/>
                  </a:lnTo>
                  <a:lnTo>
                    <a:pt x="479234" y="445992"/>
                  </a:lnTo>
                  <a:lnTo>
                    <a:pt x="464227" y="398669"/>
                  </a:lnTo>
                  <a:lnTo>
                    <a:pt x="435630" y="361962"/>
                  </a:lnTo>
                  <a:lnTo>
                    <a:pt x="401926" y="334489"/>
                  </a:lnTo>
                  <a:lnTo>
                    <a:pt x="363229" y="314548"/>
                  </a:lnTo>
                  <a:lnTo>
                    <a:pt x="311745" y="293311"/>
                  </a:lnTo>
                  <a:lnTo>
                    <a:pt x="253106" y="271578"/>
                  </a:lnTo>
                  <a:lnTo>
                    <a:pt x="229356" y="262603"/>
                  </a:lnTo>
                  <a:lnTo>
                    <a:pt x="193460" y="247940"/>
                  </a:lnTo>
                  <a:lnTo>
                    <a:pt x="159002" y="227430"/>
                  </a:lnTo>
                  <a:lnTo>
                    <a:pt x="137564" y="192077"/>
                  </a:lnTo>
                  <a:lnTo>
                    <a:pt x="136671" y="180994"/>
                  </a:lnTo>
                  <a:lnTo>
                    <a:pt x="138199" y="165702"/>
                  </a:lnTo>
                  <a:lnTo>
                    <a:pt x="161141" y="130205"/>
                  </a:lnTo>
                  <a:lnTo>
                    <a:pt x="208491" y="112889"/>
                  </a:lnTo>
                  <a:lnTo>
                    <a:pt x="229013" y="111734"/>
                  </a:lnTo>
                  <a:lnTo>
                    <a:pt x="255244" y="113438"/>
                  </a:lnTo>
                  <a:lnTo>
                    <a:pt x="298876" y="127061"/>
                  </a:lnTo>
                  <a:lnTo>
                    <a:pt x="330217" y="153319"/>
                  </a:lnTo>
                  <a:lnTo>
                    <a:pt x="348141" y="205004"/>
                  </a:lnTo>
                  <a:lnTo>
                    <a:pt x="348141" y="215480"/>
                  </a:lnTo>
                  <a:lnTo>
                    <a:pt x="349204" y="218087"/>
                  </a:lnTo>
                  <a:lnTo>
                    <a:pt x="353518" y="222401"/>
                  </a:lnTo>
                  <a:lnTo>
                    <a:pt x="356130" y="223469"/>
                  </a:lnTo>
                  <a:lnTo>
                    <a:pt x="468488" y="223469"/>
                  </a:lnTo>
                  <a:lnTo>
                    <a:pt x="471100" y="222401"/>
                  </a:lnTo>
                  <a:lnTo>
                    <a:pt x="475414" y="218087"/>
                  </a:lnTo>
                  <a:lnTo>
                    <a:pt x="476498" y="215480"/>
                  </a:lnTo>
                  <a:lnTo>
                    <a:pt x="476498" y="198538"/>
                  </a:lnTo>
                  <a:lnTo>
                    <a:pt x="468761" y="143023"/>
                  </a:lnTo>
                  <a:lnTo>
                    <a:pt x="445562" y="94651"/>
                  </a:lnTo>
                  <a:lnTo>
                    <a:pt x="408617" y="54830"/>
                  </a:lnTo>
                  <a:lnTo>
                    <a:pt x="359680" y="24931"/>
                  </a:lnTo>
                  <a:lnTo>
                    <a:pt x="300921" y="6232"/>
                  </a:lnTo>
                  <a:lnTo>
                    <a:pt x="268687" y="1557"/>
                  </a:lnTo>
                  <a:lnTo>
                    <a:pt x="234553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2" name="object 7">
              <a:extLst>
                <a:ext uri="{FF2B5EF4-FFF2-40B4-BE49-F238E27FC236}">
                  <a16:creationId xmlns:a16="http://schemas.microsoft.com/office/drawing/2014/main" id="{90C504FD-EDC4-994F-8334-2A72E9A2AE60}"/>
                </a:ext>
              </a:extLst>
            </p:cNvPr>
            <p:cNvGrpSpPr/>
            <p:nvPr/>
          </p:nvGrpSpPr>
          <p:grpSpPr>
            <a:xfrm>
              <a:off x="16672337" y="429305"/>
              <a:ext cx="663575" cy="664845"/>
              <a:chOff x="16672337" y="429305"/>
              <a:chExt cx="663575" cy="664845"/>
            </a:xfrm>
          </p:grpSpPr>
          <p:sp>
            <p:nvSpPr>
              <p:cNvPr id="13" name="object 8">
                <a:extLst>
                  <a:ext uri="{FF2B5EF4-FFF2-40B4-BE49-F238E27FC236}">
                    <a16:creationId xmlns:a16="http://schemas.microsoft.com/office/drawing/2014/main" id="{499F59D7-7FE8-3D4C-92BA-9C8649ADBC1F}"/>
                  </a:ext>
                </a:extLst>
              </p:cNvPr>
              <p:cNvSpPr/>
              <p:nvPr/>
            </p:nvSpPr>
            <p:spPr>
              <a:xfrm>
                <a:off x="16738195" y="781708"/>
                <a:ext cx="347980" cy="131445"/>
              </a:xfrm>
              <a:custGeom>
                <a:avLst/>
                <a:gdLst/>
                <a:ahLst/>
                <a:cxnLst/>
                <a:rect l="l" t="t" r="r" b="b"/>
                <a:pathLst>
                  <a:path w="347980" h="131444">
                    <a:moveTo>
                      <a:pt x="227678" y="0"/>
                    </a:moveTo>
                    <a:lnTo>
                      <a:pt x="192656" y="22123"/>
                    </a:lnTo>
                    <a:lnTo>
                      <a:pt x="152657" y="46330"/>
                    </a:lnTo>
                    <a:lnTo>
                      <a:pt x="107401" y="72611"/>
                    </a:lnTo>
                    <a:lnTo>
                      <a:pt x="56609" y="100959"/>
                    </a:lnTo>
                    <a:lnTo>
                      <a:pt x="0" y="131362"/>
                    </a:lnTo>
                    <a:lnTo>
                      <a:pt x="55960" y="127940"/>
                    </a:lnTo>
                    <a:lnTo>
                      <a:pt x="107941" y="125138"/>
                    </a:lnTo>
                    <a:lnTo>
                      <a:pt x="156083" y="122914"/>
                    </a:lnTo>
                    <a:lnTo>
                      <a:pt x="200522" y="121226"/>
                    </a:lnTo>
                    <a:lnTo>
                      <a:pt x="237228" y="100579"/>
                    </a:lnTo>
                    <a:lnTo>
                      <a:pt x="274318" y="78745"/>
                    </a:lnTo>
                    <a:lnTo>
                      <a:pt x="311245" y="55889"/>
                    </a:lnTo>
                    <a:lnTo>
                      <a:pt x="347465" y="32177"/>
                    </a:lnTo>
                    <a:lnTo>
                      <a:pt x="318103" y="22061"/>
                    </a:lnTo>
                    <a:lnTo>
                      <a:pt x="288320" y="13318"/>
                    </a:lnTo>
                    <a:lnTo>
                      <a:pt x="258162" y="5960"/>
                    </a:lnTo>
                    <a:lnTo>
                      <a:pt x="227678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4" name="object 9">
                <a:extLst>
                  <a:ext uri="{FF2B5EF4-FFF2-40B4-BE49-F238E27FC236}">
                    <a16:creationId xmlns:a16="http://schemas.microsoft.com/office/drawing/2014/main" id="{A702729D-5351-F746-8E3A-F20320EE6EFC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7132459" y="567571"/>
                <a:ext cx="147681" cy="94840"/>
              </a:xfrm>
              <a:prstGeom prst="rect">
                <a:avLst/>
              </a:prstGeom>
            </p:spPr>
          </p:pic>
          <p:sp>
            <p:nvSpPr>
              <p:cNvPr id="15" name="object 10">
                <a:extLst>
                  <a:ext uri="{FF2B5EF4-FFF2-40B4-BE49-F238E27FC236}">
                    <a16:creationId xmlns:a16="http://schemas.microsoft.com/office/drawing/2014/main" id="{7DC1E762-E7F2-B547-AB5F-1584246DEA7E}"/>
                  </a:ext>
                </a:extLst>
              </p:cNvPr>
              <p:cNvSpPr/>
              <p:nvPr/>
            </p:nvSpPr>
            <p:spPr>
              <a:xfrm>
                <a:off x="16718692" y="512188"/>
                <a:ext cx="334645" cy="132715"/>
              </a:xfrm>
              <a:custGeom>
                <a:avLst/>
                <a:gdLst/>
                <a:ahLst/>
                <a:cxnLst/>
                <a:rect l="l" t="t" r="r" b="b"/>
                <a:pathLst>
                  <a:path w="334644" h="132715">
                    <a:moveTo>
                      <a:pt x="229055" y="0"/>
                    </a:moveTo>
                    <a:lnTo>
                      <a:pt x="189913" y="28572"/>
                    </a:lnTo>
                    <a:lnTo>
                      <a:pt x="131404" y="64275"/>
                    </a:lnTo>
                    <a:lnTo>
                      <a:pt x="73584" y="95394"/>
                    </a:lnTo>
                    <a:lnTo>
                      <a:pt x="38978" y="112932"/>
                    </a:lnTo>
                    <a:lnTo>
                      <a:pt x="0" y="132226"/>
                    </a:lnTo>
                    <a:lnTo>
                      <a:pt x="42411" y="128402"/>
                    </a:lnTo>
                    <a:lnTo>
                      <a:pt x="84904" y="125711"/>
                    </a:lnTo>
                    <a:lnTo>
                      <a:pt x="127453" y="124156"/>
                    </a:lnTo>
                    <a:lnTo>
                      <a:pt x="170036" y="123739"/>
                    </a:lnTo>
                    <a:lnTo>
                      <a:pt x="190767" y="112699"/>
                    </a:lnTo>
                    <a:lnTo>
                      <a:pt x="249050" y="78991"/>
                    </a:lnTo>
                    <a:lnTo>
                      <a:pt x="295614" y="47747"/>
                    </a:lnTo>
                    <a:lnTo>
                      <a:pt x="325493" y="23949"/>
                    </a:lnTo>
                    <a:lnTo>
                      <a:pt x="334251" y="15999"/>
                    </a:lnTo>
                    <a:lnTo>
                      <a:pt x="309766" y="11537"/>
                    </a:lnTo>
                    <a:lnTo>
                      <a:pt x="284090" y="7369"/>
                    </a:lnTo>
                    <a:lnTo>
                      <a:pt x="257195" y="3516"/>
                    </a:lnTo>
                    <a:lnTo>
                      <a:pt x="229055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1">
                <a:extLst>
                  <a:ext uri="{FF2B5EF4-FFF2-40B4-BE49-F238E27FC236}">
                    <a16:creationId xmlns:a16="http://schemas.microsoft.com/office/drawing/2014/main" id="{8AB18F44-8960-F244-8F93-32A952463163}"/>
                  </a:ext>
                </a:extLst>
              </p:cNvPr>
              <p:cNvSpPr/>
              <p:nvPr/>
            </p:nvSpPr>
            <p:spPr>
              <a:xfrm>
                <a:off x="16672337" y="429305"/>
                <a:ext cx="514350" cy="488315"/>
              </a:xfrm>
              <a:custGeom>
                <a:avLst/>
                <a:gdLst/>
                <a:ahLst/>
                <a:cxnLst/>
                <a:rect l="l" t="t" r="r" b="b"/>
                <a:pathLst>
                  <a:path w="514350" h="488315">
                    <a:moveTo>
                      <a:pt x="426692" y="0"/>
                    </a:moveTo>
                    <a:lnTo>
                      <a:pt x="425153" y="376"/>
                    </a:lnTo>
                    <a:lnTo>
                      <a:pt x="422896" y="2800"/>
                    </a:lnTo>
                    <a:lnTo>
                      <a:pt x="422572" y="4764"/>
                    </a:lnTo>
                    <a:lnTo>
                      <a:pt x="428739" y="18926"/>
                    </a:lnTo>
                    <a:lnTo>
                      <a:pt x="429226" y="20350"/>
                    </a:lnTo>
                    <a:lnTo>
                      <a:pt x="429603" y="21800"/>
                    </a:lnTo>
                    <a:lnTo>
                      <a:pt x="430891" y="28817"/>
                    </a:lnTo>
                    <a:lnTo>
                      <a:pt x="431086" y="35908"/>
                    </a:lnTo>
                    <a:lnTo>
                      <a:pt x="430195" y="42946"/>
                    </a:lnTo>
                    <a:lnTo>
                      <a:pt x="407639" y="83566"/>
                    </a:lnTo>
                    <a:lnTo>
                      <a:pt x="373086" y="117801"/>
                    </a:lnTo>
                    <a:lnTo>
                      <a:pt x="328005" y="151703"/>
                    </a:lnTo>
                    <a:lnTo>
                      <a:pt x="275834" y="184462"/>
                    </a:lnTo>
                    <a:lnTo>
                      <a:pt x="220011" y="215272"/>
                    </a:lnTo>
                    <a:lnTo>
                      <a:pt x="163973" y="243323"/>
                    </a:lnTo>
                    <a:lnTo>
                      <a:pt x="111160" y="267807"/>
                    </a:lnTo>
                    <a:lnTo>
                      <a:pt x="65009" y="287917"/>
                    </a:lnTo>
                    <a:lnTo>
                      <a:pt x="28957" y="302844"/>
                    </a:lnTo>
                    <a:lnTo>
                      <a:pt x="2768" y="313210"/>
                    </a:lnTo>
                    <a:lnTo>
                      <a:pt x="265" y="316644"/>
                    </a:lnTo>
                    <a:lnTo>
                      <a:pt x="25" y="320576"/>
                    </a:lnTo>
                    <a:lnTo>
                      <a:pt x="0" y="361128"/>
                    </a:lnTo>
                    <a:lnTo>
                      <a:pt x="4568" y="401291"/>
                    </a:lnTo>
                    <a:lnTo>
                      <a:pt x="13661" y="440677"/>
                    </a:lnTo>
                    <a:lnTo>
                      <a:pt x="27212" y="478896"/>
                    </a:lnTo>
                    <a:lnTo>
                      <a:pt x="29840" y="485006"/>
                    </a:lnTo>
                    <a:lnTo>
                      <a:pt x="36924" y="487833"/>
                    </a:lnTo>
                    <a:lnTo>
                      <a:pt x="43840" y="484822"/>
                    </a:lnTo>
                    <a:lnTo>
                      <a:pt x="232289" y="379598"/>
                    </a:lnTo>
                    <a:lnTo>
                      <a:pt x="348975" y="303488"/>
                    </a:lnTo>
                    <a:lnTo>
                      <a:pt x="408372" y="257258"/>
                    </a:lnTo>
                    <a:lnTo>
                      <a:pt x="424954" y="241678"/>
                    </a:lnTo>
                    <a:lnTo>
                      <a:pt x="451941" y="216524"/>
                    </a:lnTo>
                    <a:lnTo>
                      <a:pt x="480635" y="181426"/>
                    </a:lnTo>
                    <a:lnTo>
                      <a:pt x="507513" y="128989"/>
                    </a:lnTo>
                    <a:lnTo>
                      <a:pt x="514213" y="95256"/>
                    </a:lnTo>
                    <a:lnTo>
                      <a:pt x="514093" y="90531"/>
                    </a:lnTo>
                    <a:lnTo>
                      <a:pt x="502462" y="51767"/>
                    </a:lnTo>
                    <a:lnTo>
                      <a:pt x="477955" y="25016"/>
                    </a:lnTo>
                    <a:lnTo>
                      <a:pt x="450012" y="8511"/>
                    </a:lnTo>
                    <a:lnTo>
                      <a:pt x="426692" y="0"/>
                    </a:lnTo>
                    <a:close/>
                  </a:path>
                </a:pathLst>
              </a:custGeom>
              <a:solidFill>
                <a:srgbClr val="BA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8" name="object 12">
                <a:extLst>
                  <a:ext uri="{FF2B5EF4-FFF2-40B4-BE49-F238E27FC236}">
                    <a16:creationId xmlns:a16="http://schemas.microsoft.com/office/drawing/2014/main" id="{142B5084-7530-634D-935A-8593B0FF294E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6938479" y="1028408"/>
                <a:ext cx="191606" cy="65128"/>
              </a:xfrm>
              <a:prstGeom prst="rect">
                <a:avLst/>
              </a:prstGeom>
            </p:spPr>
          </p:pic>
          <p:sp>
            <p:nvSpPr>
              <p:cNvPr id="19" name="object 13">
                <a:extLst>
                  <a:ext uri="{FF2B5EF4-FFF2-40B4-BE49-F238E27FC236}">
                    <a16:creationId xmlns:a16="http://schemas.microsoft.com/office/drawing/2014/main" id="{507F44CC-38F5-014E-AB8F-37ECDDA21126}"/>
                  </a:ext>
                </a:extLst>
              </p:cNvPr>
              <p:cNvSpPr/>
              <p:nvPr/>
            </p:nvSpPr>
            <p:spPr>
              <a:xfrm>
                <a:off x="16687839" y="437558"/>
                <a:ext cx="648335" cy="652780"/>
              </a:xfrm>
              <a:custGeom>
                <a:avLst/>
                <a:gdLst/>
                <a:ahLst/>
                <a:cxnLst/>
                <a:rect l="l" t="t" r="r" b="b"/>
                <a:pathLst>
                  <a:path w="648334" h="652780">
                    <a:moveTo>
                      <a:pt x="287413" y="16141"/>
                    </a:moveTo>
                    <a:lnTo>
                      <a:pt x="278638" y="6705"/>
                    </a:lnTo>
                    <a:lnTo>
                      <a:pt x="265861" y="1892"/>
                    </a:lnTo>
                    <a:lnTo>
                      <a:pt x="255346" y="152"/>
                    </a:lnTo>
                    <a:lnTo>
                      <a:pt x="253657" y="0"/>
                    </a:lnTo>
                    <a:lnTo>
                      <a:pt x="251968" y="431"/>
                    </a:lnTo>
                    <a:lnTo>
                      <a:pt x="250571" y="1384"/>
                    </a:lnTo>
                    <a:lnTo>
                      <a:pt x="205282" y="26847"/>
                    </a:lnTo>
                    <a:lnTo>
                      <a:pt x="160286" y="45427"/>
                    </a:lnTo>
                    <a:lnTo>
                      <a:pt x="122428" y="57619"/>
                    </a:lnTo>
                    <a:lnTo>
                      <a:pt x="98564" y="63842"/>
                    </a:lnTo>
                    <a:lnTo>
                      <a:pt x="95364" y="64592"/>
                    </a:lnTo>
                    <a:lnTo>
                      <a:pt x="92430" y="66243"/>
                    </a:lnTo>
                    <a:lnTo>
                      <a:pt x="43853" y="123063"/>
                    </a:lnTo>
                    <a:lnTo>
                      <a:pt x="14833" y="169138"/>
                    </a:lnTo>
                    <a:lnTo>
                      <a:pt x="0" y="211607"/>
                    </a:lnTo>
                    <a:lnTo>
                      <a:pt x="46545" y="188760"/>
                    </a:lnTo>
                    <a:lnTo>
                      <a:pt x="88341" y="167817"/>
                    </a:lnTo>
                    <a:lnTo>
                      <a:pt x="125361" y="148577"/>
                    </a:lnTo>
                    <a:lnTo>
                      <a:pt x="227317" y="87541"/>
                    </a:lnTo>
                    <a:lnTo>
                      <a:pt x="268008" y="55029"/>
                    </a:lnTo>
                    <a:lnTo>
                      <a:pt x="285953" y="31737"/>
                    </a:lnTo>
                    <a:lnTo>
                      <a:pt x="287413" y="16141"/>
                    </a:lnTo>
                    <a:close/>
                  </a:path>
                  <a:path w="648334" h="652780">
                    <a:moveTo>
                      <a:pt x="647750" y="254177"/>
                    </a:moveTo>
                    <a:lnTo>
                      <a:pt x="640905" y="211632"/>
                    </a:lnTo>
                    <a:lnTo>
                      <a:pt x="621919" y="165531"/>
                    </a:lnTo>
                    <a:lnTo>
                      <a:pt x="613283" y="153339"/>
                    </a:lnTo>
                    <a:lnTo>
                      <a:pt x="610870" y="154940"/>
                    </a:lnTo>
                    <a:lnTo>
                      <a:pt x="610311" y="155816"/>
                    </a:lnTo>
                    <a:lnTo>
                      <a:pt x="610184" y="156806"/>
                    </a:lnTo>
                    <a:lnTo>
                      <a:pt x="599249" y="193344"/>
                    </a:lnTo>
                    <a:lnTo>
                      <a:pt x="577215" y="230593"/>
                    </a:lnTo>
                    <a:lnTo>
                      <a:pt x="545820" y="268084"/>
                    </a:lnTo>
                    <a:lnTo>
                      <a:pt x="506806" y="305333"/>
                    </a:lnTo>
                    <a:lnTo>
                      <a:pt x="461937" y="341871"/>
                    </a:lnTo>
                    <a:lnTo>
                      <a:pt x="412953" y="377202"/>
                    </a:lnTo>
                    <a:lnTo>
                      <a:pt x="361594" y="410870"/>
                    </a:lnTo>
                    <a:lnTo>
                      <a:pt x="309613" y="442379"/>
                    </a:lnTo>
                    <a:lnTo>
                      <a:pt x="258749" y="471271"/>
                    </a:lnTo>
                    <a:lnTo>
                      <a:pt x="210769" y="497052"/>
                    </a:lnTo>
                    <a:lnTo>
                      <a:pt x="167398" y="519252"/>
                    </a:lnTo>
                    <a:lnTo>
                      <a:pt x="130390" y="537387"/>
                    </a:lnTo>
                    <a:lnTo>
                      <a:pt x="79565" y="560832"/>
                    </a:lnTo>
                    <a:lnTo>
                      <a:pt x="78232" y="564210"/>
                    </a:lnTo>
                    <a:lnTo>
                      <a:pt x="106426" y="594194"/>
                    </a:lnTo>
                    <a:lnTo>
                      <a:pt x="166001" y="635520"/>
                    </a:lnTo>
                    <a:lnTo>
                      <a:pt x="202463" y="652157"/>
                    </a:lnTo>
                    <a:lnTo>
                      <a:pt x="206235" y="652081"/>
                    </a:lnTo>
                    <a:lnTo>
                      <a:pt x="296570" y="611225"/>
                    </a:lnTo>
                    <a:lnTo>
                      <a:pt x="371703" y="572554"/>
                    </a:lnTo>
                    <a:lnTo>
                      <a:pt x="435800" y="534771"/>
                    </a:lnTo>
                    <a:lnTo>
                      <a:pt x="489648" y="497992"/>
                    </a:lnTo>
                    <a:lnTo>
                      <a:pt x="534047" y="462330"/>
                    </a:lnTo>
                    <a:lnTo>
                      <a:pt x="569810" y="427901"/>
                    </a:lnTo>
                    <a:lnTo>
                      <a:pt x="597725" y="394843"/>
                    </a:lnTo>
                    <a:lnTo>
                      <a:pt x="633247" y="333298"/>
                    </a:lnTo>
                    <a:lnTo>
                      <a:pt x="647014" y="278625"/>
                    </a:lnTo>
                    <a:lnTo>
                      <a:pt x="647750" y="254177"/>
                    </a:lnTo>
                    <a:close/>
                  </a:path>
                </a:pathLst>
              </a:custGeom>
              <a:solidFill>
                <a:srgbClr val="BA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20" name="object 14"/>
          <p:cNvSpPr/>
          <p:nvPr userDrawn="1"/>
        </p:nvSpPr>
        <p:spPr>
          <a:xfrm>
            <a:off x="0" y="10627948"/>
            <a:ext cx="20104100" cy="680720"/>
          </a:xfrm>
          <a:custGeom>
            <a:avLst/>
            <a:gdLst/>
            <a:ahLst/>
            <a:cxnLst/>
            <a:rect l="l" t="t" r="r" b="b"/>
            <a:pathLst>
              <a:path w="20104100" h="680720">
                <a:moveTo>
                  <a:pt x="20104099" y="0"/>
                </a:moveTo>
                <a:lnTo>
                  <a:pt x="0" y="0"/>
                </a:lnTo>
                <a:lnTo>
                  <a:pt x="0" y="680607"/>
                </a:lnTo>
                <a:lnTo>
                  <a:pt x="20104099" y="680607"/>
                </a:lnTo>
                <a:lnTo>
                  <a:pt x="20104099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feld 2"/>
          <p:cNvSpPr txBox="1"/>
          <p:nvPr userDrawn="1"/>
        </p:nvSpPr>
        <p:spPr>
          <a:xfrm>
            <a:off x="802800" y="10832400"/>
            <a:ext cx="818245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700" marR="0" lvl="0" indent="0" defTabSz="914400" eaLnBrk="1" fontAlgn="auto" latinLnBrk="0" hangingPunct="1">
              <a:lnSpc>
                <a:spcPts val="20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German</a:t>
            </a:r>
            <a:r>
              <a:rPr kumimoji="0" lang="en-US" sz="1700" b="0" i="0" u="none" strike="noStrike" kern="0" cap="none" spc="4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Institute</a:t>
            </a:r>
            <a:r>
              <a:rPr kumimoji="0" lang="en-US" sz="1700" b="0" i="0" u="none" strike="noStrike" kern="0" cap="none" spc="4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of</a:t>
            </a:r>
            <a:r>
              <a:rPr kumimoji="0" lang="en-US" sz="1700" b="0" i="0" u="none" strike="noStrike" kern="0" cap="none" spc="4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Development</a:t>
            </a:r>
            <a:r>
              <a:rPr kumimoji="0" lang="en-US" sz="1700" b="0" i="0" u="none" strike="noStrike" kern="0" cap="none" spc="4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and</a:t>
            </a:r>
            <a:r>
              <a:rPr kumimoji="0" lang="en-US" sz="1700" b="0" i="0" u="none" strike="noStrike" kern="0" cap="none" spc="45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700" b="0" i="0" u="none" strike="noStrike" kern="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Sustainability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8054000" y="10749600"/>
            <a:ext cx="1328400" cy="4385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81D60167-4931-47E6-BA6A-407CBD079E47}" type="slidenum">
              <a:rPr lang="de-DE" sz="2850" spc="20" smtClean="0">
                <a:solidFill>
                  <a:schemeClr val="bg1"/>
                </a:solidFill>
                <a:latin typeface="Arial Black" panose="020B0A04020102020204" pitchFamily="34" charset="0"/>
              </a:rPr>
              <a:pPr algn="r"/>
              <a:t>‹#›</a:t>
            </a:fld>
            <a:endParaRPr lang="de-DE" sz="285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8uANLdARj8" TargetMode="External"/><Relationship Id="rId2" Type="http://schemas.openxmlformats.org/officeDocument/2006/relationships/hyperlink" Target="https://meltingpod.podigee.io/38-rosejaj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63" Type="http://schemas.openxmlformats.org/officeDocument/2006/relationships/image" Target="../media/image62.png"/><Relationship Id="rId68" Type="http://schemas.openxmlformats.org/officeDocument/2006/relationships/image" Target="../media/image67.png"/><Relationship Id="rId84" Type="http://schemas.openxmlformats.org/officeDocument/2006/relationships/image" Target="../media/image83.png"/><Relationship Id="rId89" Type="http://schemas.openxmlformats.org/officeDocument/2006/relationships/image" Target="../media/image88.png"/><Relationship Id="rId16" Type="http://schemas.openxmlformats.org/officeDocument/2006/relationships/image" Target="../media/image15.png"/><Relationship Id="rId11" Type="http://schemas.openxmlformats.org/officeDocument/2006/relationships/image" Target="../media/image10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74" Type="http://schemas.openxmlformats.org/officeDocument/2006/relationships/image" Target="../media/image73.png"/><Relationship Id="rId79" Type="http://schemas.openxmlformats.org/officeDocument/2006/relationships/image" Target="../media/image78.png"/><Relationship Id="rId5" Type="http://schemas.openxmlformats.org/officeDocument/2006/relationships/image" Target="../media/image4.png"/><Relationship Id="rId90" Type="http://schemas.openxmlformats.org/officeDocument/2006/relationships/image" Target="../media/image89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77" Type="http://schemas.openxmlformats.org/officeDocument/2006/relationships/image" Target="../media/image7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80" Type="http://schemas.openxmlformats.org/officeDocument/2006/relationships/image" Target="../media/image79.png"/><Relationship Id="rId85" Type="http://schemas.openxmlformats.org/officeDocument/2006/relationships/image" Target="../media/image84.png"/><Relationship Id="rId3" Type="http://schemas.openxmlformats.org/officeDocument/2006/relationships/hyperlink" Target="http://www.idos-research.de/" TargetMode="External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83" Type="http://schemas.openxmlformats.org/officeDocument/2006/relationships/image" Target="../media/image82.png"/><Relationship Id="rId88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73" Type="http://schemas.openxmlformats.org/officeDocument/2006/relationships/image" Target="../media/image72.png"/><Relationship Id="rId78" Type="http://schemas.openxmlformats.org/officeDocument/2006/relationships/image" Target="../media/image77.png"/><Relationship Id="rId81" Type="http://schemas.openxmlformats.org/officeDocument/2006/relationships/image" Target="../media/image80.png"/><Relationship Id="rId86" Type="http://schemas.openxmlformats.org/officeDocument/2006/relationships/image" Target="../media/image85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9" Type="http://schemas.openxmlformats.org/officeDocument/2006/relationships/image" Target="../media/image38.pn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6" Type="http://schemas.openxmlformats.org/officeDocument/2006/relationships/image" Target="../media/image75.png"/><Relationship Id="rId7" Type="http://schemas.openxmlformats.org/officeDocument/2006/relationships/image" Target="../media/image6.png"/><Relationship Id="rId71" Type="http://schemas.openxmlformats.org/officeDocument/2006/relationships/image" Target="../media/image70.png"/><Relationship Id="rId2" Type="http://schemas.openxmlformats.org/officeDocument/2006/relationships/hyperlink" Target="mailto:presse@idos-research.de" TargetMode="External"/><Relationship Id="rId29" Type="http://schemas.openxmlformats.org/officeDocument/2006/relationships/image" Target="../media/image28.png"/><Relationship Id="rId24" Type="http://schemas.openxmlformats.org/officeDocument/2006/relationships/image" Target="../media/image23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66" Type="http://schemas.openxmlformats.org/officeDocument/2006/relationships/image" Target="../media/image65.png"/><Relationship Id="rId87" Type="http://schemas.openxmlformats.org/officeDocument/2006/relationships/image" Target="../media/image86.png"/><Relationship Id="rId61" Type="http://schemas.openxmlformats.org/officeDocument/2006/relationships/image" Target="../media/image60.png"/><Relationship Id="rId82" Type="http://schemas.openxmlformats.org/officeDocument/2006/relationships/image" Target="../media/image81.png"/><Relationship Id="rId1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699250" y="3673475"/>
            <a:ext cx="12039600" cy="1547411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509270" marR="5080" indent="-497205" algn="r">
              <a:lnSpc>
                <a:spcPts val="4120"/>
              </a:lnSpc>
              <a:spcBef>
                <a:spcPts val="40"/>
              </a:spcBef>
            </a:pPr>
            <a:r>
              <a:rPr lang="de-DE" sz="3300" b="1" dirty="0">
                <a:solidFill>
                  <a:srgbClr val="231F20"/>
                </a:solidFill>
                <a:latin typeface="Arial"/>
                <a:cs typeface="Arial"/>
              </a:rPr>
              <a:t>Rose</a:t>
            </a:r>
            <a:r>
              <a:rPr sz="3300" b="1" spc="-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de-DE" sz="3300" b="1" spc="-20" dirty="0">
                <a:solidFill>
                  <a:srgbClr val="231F20"/>
                </a:solidFill>
                <a:latin typeface="Arial"/>
                <a:cs typeface="Arial"/>
              </a:rPr>
              <a:t>Jaji</a:t>
            </a:r>
            <a:r>
              <a:rPr sz="33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de-DE" sz="3300" b="1" spc="-2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509270" marR="5080" indent="-497205" algn="r">
              <a:lnSpc>
                <a:spcPts val="4120"/>
              </a:lnSpc>
              <a:spcBef>
                <a:spcPts val="40"/>
              </a:spcBef>
            </a:pPr>
            <a:r>
              <a:rPr lang="en-US" sz="3300" b="1" dirty="0">
                <a:solidFill>
                  <a:srgbClr val="231F20"/>
                </a:solidFill>
                <a:latin typeface="Arial"/>
                <a:cs typeface="Arial"/>
              </a:rPr>
              <a:t>Women in Refugee Law Network / Brandeis University Seminar</a:t>
            </a:r>
            <a:r>
              <a:rPr sz="3300" b="1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de-DE" sz="3300" b="1" spc="-10" dirty="0">
                <a:solidFill>
                  <a:srgbClr val="231F20"/>
                </a:solidFill>
                <a:latin typeface="Arial"/>
                <a:cs typeface="Arial"/>
              </a:rPr>
              <a:t>26</a:t>
            </a:r>
            <a:r>
              <a:rPr sz="3300" b="1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lang="de-DE" sz="3300" b="1" spc="-10" dirty="0">
                <a:solidFill>
                  <a:srgbClr val="231F20"/>
                </a:solidFill>
                <a:latin typeface="Arial"/>
                <a:cs typeface="Arial"/>
              </a:rPr>
              <a:t>03</a:t>
            </a:r>
            <a:r>
              <a:rPr sz="3300" b="1" spc="-10" dirty="0">
                <a:solidFill>
                  <a:srgbClr val="231F20"/>
                </a:solidFill>
                <a:latin typeface="Arial"/>
                <a:cs typeface="Arial"/>
              </a:rPr>
              <a:t>.202</a:t>
            </a:r>
            <a:r>
              <a:rPr lang="de-DE" sz="3300" b="1" spc="-10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DB9F3AF-958D-C447-80A7-0D58C7757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758" y="1422089"/>
            <a:ext cx="16862583" cy="704039"/>
          </a:xfrm>
        </p:spPr>
        <p:txBody>
          <a:bodyPr/>
          <a:lstStyle/>
          <a:p>
            <a:pPr algn="ctr"/>
            <a:r>
              <a:rPr lang="de-DE" dirty="0"/>
              <a:t>African </a:t>
            </a:r>
            <a:r>
              <a:rPr lang="de-DE" dirty="0" err="1"/>
              <a:t>Refugee</a:t>
            </a:r>
            <a:r>
              <a:rPr lang="de-DE" dirty="0"/>
              <a:t> Women and </a:t>
            </a:r>
            <a:r>
              <a:rPr lang="de-DE" dirty="0" err="1"/>
              <a:t>Gendered</a:t>
            </a:r>
            <a:r>
              <a:rPr lang="de-DE" dirty="0"/>
              <a:t> (In)</a:t>
            </a:r>
            <a:r>
              <a:rPr lang="de-DE" dirty="0" err="1"/>
              <a:t>visibility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04028" y="1539875"/>
            <a:ext cx="19300072" cy="88043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/>
              <a:t>Gender: a social </a:t>
            </a:r>
            <a:r>
              <a:rPr lang="de-DE" sz="2800" dirty="0" err="1"/>
              <a:t>construct</a:t>
            </a:r>
            <a:r>
              <a:rPr lang="de-DE" sz="2800" dirty="0"/>
              <a:t> </a:t>
            </a:r>
            <a:r>
              <a:rPr lang="de-DE" sz="2800" dirty="0" err="1"/>
              <a:t>which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not </a:t>
            </a:r>
            <a:r>
              <a:rPr lang="de-DE" sz="2800" dirty="0" err="1"/>
              <a:t>necessarily</a:t>
            </a:r>
            <a:r>
              <a:rPr lang="de-DE" sz="2800" dirty="0"/>
              <a:t> </a:t>
            </a:r>
            <a:r>
              <a:rPr lang="de-DE" sz="2800" dirty="0" err="1"/>
              <a:t>aligned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biology</a:t>
            </a:r>
            <a:r>
              <a:rPr lang="de-DE" sz="2800" dirty="0"/>
              <a:t>: </a:t>
            </a:r>
            <a:r>
              <a:rPr lang="de-DE" sz="2800" dirty="0">
                <a:hlinkClick r:id="rId2"/>
              </a:rPr>
              <a:t>https://meltingpod.podigee.io/38-rosejaji</a:t>
            </a:r>
            <a:endParaRPr lang="de-DE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The binary understanding of gender, gender reductionism, and homogenization of women’s social status.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2800" dirty="0">
                <a:latin typeface="+mn-lt"/>
              </a:rPr>
              <a:t>The </a:t>
            </a:r>
            <a:r>
              <a:rPr lang="de-DE" sz="2800" dirty="0" err="1">
                <a:latin typeface="+mn-lt"/>
              </a:rPr>
              <a:t>need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to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situate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gender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within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specific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cultural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contexts</a:t>
            </a:r>
            <a:r>
              <a:rPr lang="de-DE" sz="2800" dirty="0">
                <a:latin typeface="+mn-lt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-gender </a:t>
            </a:r>
            <a:r>
              <a:rPr lang="de-DE" sz="2800" dirty="0" err="1">
                <a:latin typeface="+mn-lt"/>
              </a:rPr>
              <a:t>fluidity</a:t>
            </a:r>
            <a:r>
              <a:rPr lang="de-DE" sz="2800" dirty="0">
                <a:latin typeface="+mn-lt"/>
              </a:rPr>
              <a:t> in </a:t>
            </a:r>
            <a:r>
              <a:rPr lang="de-DE" sz="2800" dirty="0" err="1">
                <a:latin typeface="+mn-lt"/>
              </a:rPr>
              <a:t>various</a:t>
            </a:r>
            <a:r>
              <a:rPr lang="de-DE" sz="2800" dirty="0">
                <a:latin typeface="+mn-lt"/>
              </a:rPr>
              <a:t> African </a:t>
            </a:r>
            <a:r>
              <a:rPr lang="de-DE" sz="2800" dirty="0" err="1">
                <a:latin typeface="+mn-lt"/>
              </a:rPr>
              <a:t>cultures</a:t>
            </a:r>
            <a:r>
              <a:rPr lang="de-DE" sz="2800" dirty="0">
                <a:latin typeface="+mn-lt"/>
              </a:rPr>
              <a:t>, e.g., </a:t>
            </a:r>
            <a:r>
              <a:rPr lang="de-DE" sz="2800" dirty="0" err="1">
                <a:latin typeface="+mn-lt"/>
              </a:rPr>
              <a:t>through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religion</a:t>
            </a:r>
            <a:r>
              <a:rPr lang="de-DE" sz="2800" dirty="0">
                <a:latin typeface="+mn-lt"/>
              </a:rPr>
              <a:t> and </a:t>
            </a:r>
            <a:r>
              <a:rPr lang="de-DE" sz="2800" dirty="0" err="1">
                <a:latin typeface="+mn-lt"/>
              </a:rPr>
              <a:t>kinship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structure</a:t>
            </a:r>
            <a:endParaRPr lang="de-DE" sz="2800" dirty="0">
              <a:latin typeface="+mn-lt"/>
            </a:endParaRPr>
          </a:p>
          <a:p>
            <a:endParaRPr lang="de-DE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	1. </a:t>
            </a:r>
            <a:r>
              <a:rPr lang="de-DE" sz="2800" dirty="0" err="1">
                <a:latin typeface="+mn-lt"/>
              </a:rPr>
              <a:t>cross</a:t>
            </a:r>
            <a:r>
              <a:rPr lang="de-DE" sz="2800" dirty="0">
                <a:latin typeface="+mn-lt"/>
              </a:rPr>
              <a:t>-gender </a:t>
            </a:r>
            <a:r>
              <a:rPr lang="de-DE" sz="2800" dirty="0" err="1">
                <a:latin typeface="+mn-lt"/>
              </a:rPr>
              <a:t>proxies</a:t>
            </a:r>
            <a:r>
              <a:rPr lang="de-DE" sz="2800" dirty="0">
                <a:latin typeface="+mn-lt"/>
              </a:rPr>
              <a:t> in </a:t>
            </a:r>
            <a:r>
              <a:rPr lang="de-DE" sz="2800" dirty="0" err="1">
                <a:latin typeface="+mn-lt"/>
              </a:rPr>
              <a:t>kinship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structure</a:t>
            </a:r>
            <a:r>
              <a:rPr lang="de-DE" sz="2800" dirty="0">
                <a:latin typeface="+mn-lt"/>
              </a:rPr>
              <a:t>: </a:t>
            </a:r>
            <a:r>
              <a:rPr lang="de-DE" sz="2800" dirty="0" err="1">
                <a:latin typeface="+mn-lt"/>
              </a:rPr>
              <a:t>the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Shona</a:t>
            </a:r>
            <a:r>
              <a:rPr lang="de-DE" sz="2800" dirty="0">
                <a:latin typeface="+mn-lt"/>
              </a:rPr>
              <a:t> in Zimbabwe (Jaji </a:t>
            </a:r>
            <a:r>
              <a:rPr lang="de-DE" sz="2800" dirty="0" err="1">
                <a:latin typeface="+mn-lt"/>
              </a:rPr>
              <a:t>forthcoming</a:t>
            </a:r>
            <a:r>
              <a:rPr lang="de-DE" sz="2800" dirty="0">
                <a:latin typeface="+mn-lt"/>
              </a:rPr>
              <a:t>)</a:t>
            </a:r>
          </a:p>
          <a:p>
            <a:endParaRPr lang="de-DE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	2. male </a:t>
            </a:r>
            <a:r>
              <a:rPr lang="de-DE" sz="2800" dirty="0" err="1">
                <a:latin typeface="+mn-lt"/>
              </a:rPr>
              <a:t>daughters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and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female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husbands</a:t>
            </a:r>
            <a:r>
              <a:rPr lang="de-DE" sz="2800" dirty="0">
                <a:latin typeface="+mn-lt"/>
              </a:rPr>
              <a:t>: </a:t>
            </a:r>
            <a:r>
              <a:rPr lang="de-DE" sz="2800" dirty="0" err="1">
                <a:latin typeface="+mn-lt"/>
              </a:rPr>
              <a:t>the</a:t>
            </a:r>
            <a:r>
              <a:rPr lang="de-DE" sz="2800" dirty="0">
                <a:latin typeface="+mn-lt"/>
              </a:rPr>
              <a:t> Igbo in Nigeria (</a:t>
            </a:r>
            <a:r>
              <a:rPr lang="de-DE" sz="2800" dirty="0" err="1">
                <a:latin typeface="+mn-lt"/>
              </a:rPr>
              <a:t>Amadiume</a:t>
            </a:r>
            <a:r>
              <a:rPr lang="de-DE" sz="2800" dirty="0">
                <a:latin typeface="+mn-lt"/>
              </a:rPr>
              <a:t> 1987)</a:t>
            </a:r>
          </a:p>
          <a:p>
            <a:endParaRPr lang="de-DE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	3. </a:t>
            </a:r>
            <a:r>
              <a:rPr lang="de-DE" sz="2800" dirty="0" err="1">
                <a:latin typeface="+mn-lt"/>
              </a:rPr>
              <a:t>women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choose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their</a:t>
            </a:r>
            <a:r>
              <a:rPr lang="de-DE" sz="2800" dirty="0">
                <a:latin typeface="+mn-lt"/>
              </a:rPr>
              <a:t> sexual </a:t>
            </a:r>
            <a:r>
              <a:rPr lang="de-DE" sz="2800" dirty="0" err="1">
                <a:latin typeface="+mn-lt"/>
              </a:rPr>
              <a:t>partners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and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spouses</a:t>
            </a:r>
            <a:r>
              <a:rPr lang="de-DE" sz="2800" dirty="0">
                <a:latin typeface="+mn-lt"/>
              </a:rPr>
              <a:t>: </a:t>
            </a:r>
            <a:r>
              <a:rPr lang="de-DE" sz="2800" dirty="0" err="1">
                <a:latin typeface="+mn-lt"/>
              </a:rPr>
              <a:t>the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Wodaabe</a:t>
            </a:r>
            <a:r>
              <a:rPr lang="de-DE" sz="2800" dirty="0">
                <a:latin typeface="+mn-lt"/>
              </a:rPr>
              <a:t> in West </a:t>
            </a:r>
            <a:r>
              <a:rPr lang="de-DE" sz="2800" dirty="0" err="1">
                <a:latin typeface="+mn-lt"/>
              </a:rPr>
              <a:t>Africa</a:t>
            </a:r>
            <a:r>
              <a:rPr lang="de-DE" sz="2800" dirty="0">
                <a:latin typeface="+mn-lt"/>
              </a:rPr>
              <a:t> 							(</a:t>
            </a:r>
            <a:r>
              <a:rPr lang="de-DE" sz="2800" dirty="0" err="1">
                <a:latin typeface="+mn-lt"/>
              </a:rPr>
              <a:t>Boesen</a:t>
            </a:r>
            <a:r>
              <a:rPr lang="de-DE" sz="2800" dirty="0">
                <a:latin typeface="+mn-lt"/>
              </a:rPr>
              <a:t> 2010)</a:t>
            </a:r>
          </a:p>
          <a:p>
            <a:endParaRPr lang="de-DE" sz="2800" dirty="0">
              <a:latin typeface="+mn-lt"/>
            </a:endParaRPr>
          </a:p>
          <a:p>
            <a:r>
              <a:rPr lang="de-DE" sz="2800" dirty="0">
                <a:latin typeface="+mn-lt"/>
              </a:rPr>
              <a:t>		4. </a:t>
            </a:r>
            <a:r>
              <a:rPr lang="de-DE" sz="2800" dirty="0" err="1">
                <a:latin typeface="+mn-lt"/>
              </a:rPr>
              <a:t>women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/>
              <a:t>control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economy</a:t>
            </a:r>
            <a:r>
              <a:rPr lang="de-DE" sz="2800" dirty="0"/>
              <a:t>,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law</a:t>
            </a:r>
            <a:r>
              <a:rPr lang="de-DE" sz="2800" dirty="0"/>
              <a:t>, 	</a:t>
            </a:r>
            <a:r>
              <a:rPr lang="de-DE" sz="2800" dirty="0" err="1"/>
              <a:t>spirituality</a:t>
            </a:r>
            <a:r>
              <a:rPr lang="de-DE" sz="2800" dirty="0"/>
              <a:t> and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family</a:t>
            </a:r>
            <a:r>
              <a:rPr lang="de-DE" sz="2800" dirty="0"/>
              <a:t>: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>
                <a:latin typeface="+mn-lt"/>
              </a:rPr>
              <a:t>Bisago</a:t>
            </a:r>
            <a:r>
              <a:rPr lang="de-DE" sz="2800" dirty="0">
                <a:latin typeface="+mn-lt"/>
              </a:rPr>
              <a:t> on </a:t>
            </a:r>
            <a:r>
              <a:rPr lang="de-DE" sz="2800" dirty="0" err="1">
                <a:latin typeface="+mn-lt"/>
              </a:rPr>
              <a:t>the</a:t>
            </a:r>
            <a:r>
              <a:rPr lang="de-DE" sz="2800" dirty="0">
                <a:latin typeface="+mn-lt"/>
              </a:rPr>
              <a:t> </a:t>
            </a:r>
            <a:r>
              <a:rPr lang="de-DE" sz="2800" dirty="0" err="1">
                <a:latin typeface="+mn-lt"/>
              </a:rPr>
              <a:t>island</a:t>
            </a:r>
            <a:r>
              <a:rPr lang="de-DE" sz="2800" dirty="0">
                <a:latin typeface="+mn-lt"/>
              </a:rPr>
              <a:t> of </a:t>
            </a:r>
            <a:r>
              <a:rPr lang="de-DE" sz="2800" dirty="0" err="1">
                <a:latin typeface="+mn-lt"/>
              </a:rPr>
              <a:t>Orango</a:t>
            </a:r>
            <a:r>
              <a:rPr lang="de-DE" sz="2800" dirty="0">
                <a:latin typeface="+mn-lt"/>
              </a:rPr>
              <a:t>, Guinea 		Bissau </a:t>
            </a:r>
            <a:r>
              <a:rPr lang="en-US" sz="2800" u="sng" dirty="0">
                <a:hlinkClick r:id="rId3"/>
              </a:rPr>
              <a:t>https://www.youtube.com/watch?v=Z8uANLdARj8</a:t>
            </a:r>
            <a:endParaRPr lang="de-DE" sz="28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600" dirty="0">
              <a:latin typeface="+mn-lt"/>
            </a:endParaRPr>
          </a:p>
          <a:p>
            <a:pPr marL="0" indent="0">
              <a:buNone/>
            </a:pPr>
            <a:r>
              <a:rPr lang="de-DE" sz="3600" dirty="0">
                <a:latin typeface="+mn-lt"/>
              </a:rPr>
              <a:t>		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sz="2250" dirty="0">
              <a:latin typeface="Arial"/>
              <a:cs typeface="Arial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4028" y="318114"/>
            <a:ext cx="15192000" cy="829944"/>
          </a:xfrm>
        </p:spPr>
        <p:txBody>
          <a:bodyPr/>
          <a:lstStyle/>
          <a:p>
            <a:pPr algn="ctr"/>
            <a:r>
              <a:rPr lang="de-DE" dirty="0"/>
              <a:t>Gender and Cultural </a:t>
            </a:r>
            <a:r>
              <a:rPr lang="de-DE" dirty="0" err="1"/>
              <a:t>Heterogeneity</a:t>
            </a:r>
            <a:r>
              <a:rPr lang="de-DE" dirty="0"/>
              <a:t> in </a:t>
            </a:r>
            <a:r>
              <a:rPr lang="de-DE" dirty="0" err="1"/>
              <a:t>Africa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61B61F-A5EC-8091-7454-DFC8B987C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7050" y="1539875"/>
            <a:ext cx="19577050" cy="82708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Women and politics in precolonial and colonial Africa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>
                <a:latin typeface="+mn-lt"/>
              </a:rPr>
              <a:t>	-the Queen Mother among the Ashanti of Ghana (</a:t>
            </a:r>
            <a:r>
              <a:rPr lang="en-US" sz="3200" dirty="0" err="1">
                <a:latin typeface="+mn-lt"/>
              </a:rPr>
              <a:t>Bádéjo</a:t>
            </a:r>
            <a:r>
              <a:rPr lang="en-US" sz="3200" dirty="0">
                <a:latin typeface="+mn-lt"/>
              </a:rPr>
              <a:t> 1998; </a:t>
            </a:r>
            <a:r>
              <a:rPr lang="en-US" sz="3200" dirty="0" err="1">
                <a:latin typeface="+mn-lt"/>
              </a:rPr>
              <a:t>Lebeuf</a:t>
            </a:r>
            <a:r>
              <a:rPr lang="en-US" sz="3200" dirty="0">
                <a:latin typeface="+mn-lt"/>
              </a:rPr>
              <a:t> 1971) 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	-Queens Sheba, </a:t>
            </a:r>
            <a:r>
              <a:rPr lang="en-US" sz="3200" dirty="0" err="1">
                <a:latin typeface="+mn-lt"/>
              </a:rPr>
              <a:t>Gudít</a:t>
            </a:r>
            <a:r>
              <a:rPr lang="en-US" sz="3200" dirty="0">
                <a:latin typeface="+mn-lt"/>
              </a:rPr>
              <a:t>, and </a:t>
            </a:r>
            <a:r>
              <a:rPr lang="en-US" sz="3200" dirty="0" err="1">
                <a:latin typeface="+mn-lt"/>
              </a:rPr>
              <a:t>Mäsobä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Wärq</a:t>
            </a:r>
            <a:r>
              <a:rPr lang="en-US" sz="3200" dirty="0">
                <a:latin typeface="+mn-lt"/>
              </a:rPr>
              <a:t> in Ethiopia (Andersen 2000)</a:t>
            </a:r>
          </a:p>
          <a:p>
            <a:r>
              <a:rPr lang="en-US" sz="3200" dirty="0">
                <a:latin typeface="+mn-lt"/>
              </a:rPr>
              <a:t> </a:t>
            </a:r>
          </a:p>
          <a:p>
            <a:r>
              <a:rPr lang="en-US" sz="3200" dirty="0">
                <a:latin typeface="+mn-lt"/>
              </a:rPr>
              <a:t>	-female chiefs among the Mende of Sierra Leone (Hoffer 1972) 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	-</a:t>
            </a:r>
            <a:r>
              <a:rPr lang="en-US" sz="3200" dirty="0"/>
              <a:t> Queen Nzinga </a:t>
            </a:r>
            <a:r>
              <a:rPr lang="en-US" sz="3200" dirty="0" err="1"/>
              <a:t>Mbandi</a:t>
            </a:r>
            <a:r>
              <a:rPr lang="en-US" sz="3200" dirty="0"/>
              <a:t> of </a:t>
            </a:r>
            <a:r>
              <a:rPr lang="en-US" sz="3200" dirty="0" err="1"/>
              <a:t>Ndongo</a:t>
            </a:r>
            <a:r>
              <a:rPr lang="en-US" sz="3200" dirty="0"/>
              <a:t> and </a:t>
            </a:r>
            <a:r>
              <a:rPr lang="en-US" sz="3200" dirty="0" err="1"/>
              <a:t>Matamba</a:t>
            </a:r>
            <a:r>
              <a:rPr lang="en-US" sz="3200" dirty="0"/>
              <a:t> in Angola (Heywood 2017)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	-Mbuya Nehanda in Zimbabwe: intertwinement of religious and political leadership (</a:t>
            </a:r>
            <a:r>
              <a:rPr lang="en-US" sz="3200" dirty="0" err="1">
                <a:latin typeface="+mn-lt"/>
              </a:rPr>
              <a:t>Nhongo</a:t>
            </a:r>
            <a:r>
              <a:rPr lang="en-US" sz="3200" dirty="0">
                <a:latin typeface="+mn-lt"/>
              </a:rPr>
              <a:t>-	</a:t>
            </a:r>
            <a:r>
              <a:rPr lang="en-US" sz="3200" dirty="0" err="1">
                <a:latin typeface="+mn-lt"/>
              </a:rPr>
              <a:t>Simbanegavi</a:t>
            </a:r>
            <a:r>
              <a:rPr lang="en-US" sz="3200" dirty="0">
                <a:latin typeface="+mn-lt"/>
              </a:rPr>
              <a:t> 2000)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	-women as perpetrators of cultural violence in Zimbabwe</a:t>
            </a:r>
          </a:p>
          <a:p>
            <a:endParaRPr lang="en-US" sz="3200" dirty="0">
              <a:latin typeface="+mn-lt"/>
            </a:endParaRPr>
          </a:p>
          <a:p>
            <a:r>
              <a:rPr lang="en-US" sz="3200" dirty="0">
                <a:latin typeface="+mn-lt"/>
              </a:rPr>
              <a:t>	-women as political activists at risk of arrest by repressive regimes around Africa</a:t>
            </a:r>
          </a:p>
          <a:p>
            <a:endParaRPr lang="en-D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2280D3-04A3-5149-BA5B-55FD4576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Women, </a:t>
            </a:r>
            <a:r>
              <a:rPr lang="de-DE" dirty="0" err="1"/>
              <a:t>History</a:t>
            </a:r>
            <a:r>
              <a:rPr lang="de-DE" dirty="0"/>
              <a:t> and Political Agency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8022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804028" y="1616075"/>
            <a:ext cx="19154022" cy="819467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200" dirty="0" err="1"/>
              <a:t>Why</a:t>
            </a:r>
            <a:r>
              <a:rPr lang="de-DE" sz="3200" dirty="0"/>
              <a:t> do </a:t>
            </a:r>
            <a:r>
              <a:rPr lang="de-DE" sz="3200" dirty="0" err="1"/>
              <a:t>women</a:t>
            </a:r>
            <a:r>
              <a:rPr lang="de-DE" sz="3200" dirty="0"/>
              <a:t> </a:t>
            </a:r>
            <a:r>
              <a:rPr lang="de-DE" sz="3200" dirty="0" err="1"/>
              <a:t>become</a:t>
            </a:r>
            <a:r>
              <a:rPr lang="de-DE" sz="3200" dirty="0"/>
              <a:t> </a:t>
            </a:r>
            <a:r>
              <a:rPr lang="de-DE" sz="3200" dirty="0" err="1"/>
              <a:t>homogeneous</a:t>
            </a:r>
            <a:r>
              <a:rPr lang="de-DE" sz="3200" dirty="0"/>
              <a:t> in </a:t>
            </a:r>
            <a:r>
              <a:rPr lang="de-DE" sz="3200" dirty="0" err="1"/>
              <a:t>forced</a:t>
            </a:r>
            <a:r>
              <a:rPr lang="de-DE" sz="3200" dirty="0"/>
              <a:t> </a:t>
            </a:r>
            <a:r>
              <a:rPr lang="de-DE" sz="3200" dirty="0" err="1"/>
              <a:t>displacement</a:t>
            </a:r>
            <a:r>
              <a:rPr lang="de-DE" sz="3200" dirty="0"/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3200" dirty="0"/>
          </a:p>
          <a:p>
            <a:pPr marL="0"/>
            <a:r>
              <a:rPr lang="de-DE" sz="3200" dirty="0"/>
              <a:t>	-a </a:t>
            </a:r>
            <a:r>
              <a:rPr lang="de-DE" sz="3200" dirty="0" err="1"/>
              <a:t>gendered</a:t>
            </a:r>
            <a:r>
              <a:rPr lang="de-DE" sz="3200" dirty="0"/>
              <a:t> </a:t>
            </a:r>
            <a:r>
              <a:rPr lang="de-DE" sz="3200" dirty="0" err="1"/>
              <a:t>understanding</a:t>
            </a:r>
            <a:r>
              <a:rPr lang="de-DE" sz="3200" dirty="0"/>
              <a:t> of </a:t>
            </a:r>
            <a:r>
              <a:rPr lang="de-DE" sz="3200" dirty="0" err="1"/>
              <a:t>violence</a:t>
            </a:r>
            <a:r>
              <a:rPr lang="de-DE" sz="3200" dirty="0"/>
              <a:t> </a:t>
            </a:r>
            <a:r>
              <a:rPr lang="de-DE" sz="3200" dirty="0" err="1"/>
              <a:t>deriving</a:t>
            </a:r>
            <a:r>
              <a:rPr lang="de-DE" sz="3200" dirty="0"/>
              <a:t> </a:t>
            </a:r>
            <a:r>
              <a:rPr lang="de-DE" sz="3200" dirty="0" err="1"/>
              <a:t>from</a:t>
            </a:r>
            <a:r>
              <a:rPr lang="de-DE" sz="3200" dirty="0"/>
              <a:t>:</a:t>
            </a:r>
          </a:p>
          <a:p>
            <a:pPr marL="0"/>
            <a:endParaRPr lang="de-DE" sz="3200" dirty="0"/>
          </a:p>
          <a:p>
            <a:pPr marL="0"/>
            <a:r>
              <a:rPr lang="de-DE" sz="3200" dirty="0"/>
              <a:t>		1. </a:t>
            </a:r>
            <a:r>
              <a:rPr lang="en-US" sz="3200" dirty="0"/>
              <a:t>the cultural construction of masculinity and femininity</a:t>
            </a:r>
          </a:p>
          <a:p>
            <a:pPr marL="0"/>
            <a:endParaRPr lang="en-US" sz="3200" dirty="0"/>
          </a:p>
          <a:p>
            <a:pPr marL="0"/>
            <a:r>
              <a:rPr lang="de-DE" sz="3200" dirty="0"/>
              <a:t>		2. </a:t>
            </a:r>
            <a:r>
              <a:rPr lang="de-DE" sz="3200" dirty="0" err="1"/>
              <a:t>gender</a:t>
            </a:r>
            <a:r>
              <a:rPr lang="de-DE" sz="3200" dirty="0"/>
              <a:t> </a:t>
            </a:r>
            <a:r>
              <a:rPr lang="de-DE" sz="3200" dirty="0" err="1"/>
              <a:t>roles</a:t>
            </a:r>
            <a:r>
              <a:rPr lang="de-DE" sz="3200" dirty="0"/>
              <a:t> and </a:t>
            </a:r>
            <a:r>
              <a:rPr lang="de-DE" sz="3200" dirty="0" err="1"/>
              <a:t>division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labor</a:t>
            </a:r>
            <a:r>
              <a:rPr lang="de-DE" sz="3200" dirty="0"/>
              <a:t> </a:t>
            </a:r>
            <a:r>
              <a:rPr lang="en-US" sz="3200" dirty="0"/>
              <a:t>(men as fighters and women as peaceful)</a:t>
            </a:r>
          </a:p>
          <a:p>
            <a:pPr marL="0"/>
            <a:endParaRPr lang="de-DE" sz="3200" dirty="0"/>
          </a:p>
          <a:p>
            <a:r>
              <a:rPr lang="en-US" sz="3200" dirty="0"/>
              <a:t>	-gender binary: men as perpetrators and women as victims of violence: </a:t>
            </a:r>
          </a:p>
          <a:p>
            <a:endParaRPr lang="en-US" sz="3200" dirty="0"/>
          </a:p>
          <a:p>
            <a:r>
              <a:rPr lang="en-US" sz="3200" dirty="0"/>
              <a:t>		1. focus on “the </a:t>
            </a:r>
            <a:r>
              <a:rPr lang="en-US" sz="3200" dirty="0" err="1"/>
              <a:t>violences</a:t>
            </a:r>
            <a:r>
              <a:rPr lang="en-US" sz="3200" dirty="0"/>
              <a:t> of men” (</a:t>
            </a:r>
            <a:r>
              <a:rPr lang="fi-FI" sz="3200" dirty="0"/>
              <a:t>Myrttinen, Khattab and Naujoks 2017)</a:t>
            </a:r>
          </a:p>
          <a:p>
            <a:endParaRPr lang="fi-FI" sz="3200" dirty="0"/>
          </a:p>
          <a:p>
            <a:r>
              <a:rPr lang="en-US" sz="3200" dirty="0"/>
              <a:t>		2. </a:t>
            </a:r>
            <a:r>
              <a:rPr lang="de-DE" sz="3200" dirty="0" err="1"/>
              <a:t>feminization</a:t>
            </a:r>
            <a:r>
              <a:rPr lang="de-DE" sz="3200" dirty="0"/>
              <a:t> </a:t>
            </a:r>
            <a:r>
              <a:rPr lang="de-DE" sz="3200" dirty="0" err="1"/>
              <a:t>and</a:t>
            </a:r>
            <a:r>
              <a:rPr lang="de-DE" sz="3200" dirty="0"/>
              <a:t> </a:t>
            </a:r>
            <a:r>
              <a:rPr lang="de-DE" sz="3200" dirty="0" err="1"/>
              <a:t>infantilization</a:t>
            </a:r>
            <a:r>
              <a:rPr lang="de-DE" sz="3200" dirty="0"/>
              <a:t> of </a:t>
            </a:r>
            <a:r>
              <a:rPr lang="de-DE" sz="3200" dirty="0" err="1"/>
              <a:t>vulnerability</a:t>
            </a:r>
            <a:r>
              <a:rPr lang="de-DE" sz="3200" dirty="0"/>
              <a:t>: </a:t>
            </a:r>
            <a:r>
              <a:rPr lang="de-DE" sz="3200" i="1" dirty="0" err="1"/>
              <a:t>womenandchildren</a:t>
            </a:r>
            <a:r>
              <a:rPr lang="de-DE" sz="3200" dirty="0"/>
              <a:t> (</a:t>
            </a:r>
            <a:r>
              <a:rPr lang="de-DE" sz="3200" dirty="0" err="1"/>
              <a:t>Enloe</a:t>
            </a:r>
            <a:r>
              <a:rPr lang="de-DE" sz="3200" dirty="0"/>
              <a:t> 1992)</a:t>
            </a:r>
          </a:p>
          <a:p>
            <a:endParaRPr lang="de-DE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Gender and </a:t>
            </a:r>
            <a:r>
              <a:rPr lang="de-DE" dirty="0" err="1"/>
              <a:t>Forced</a:t>
            </a:r>
            <a:r>
              <a:rPr lang="de-DE" dirty="0"/>
              <a:t> </a:t>
            </a:r>
            <a:r>
              <a:rPr lang="de-DE" dirty="0" err="1"/>
              <a:t>Displacement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07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804028" y="1539875"/>
            <a:ext cx="19154022" cy="9067800"/>
          </a:xfrm>
        </p:spPr>
        <p:txBody>
          <a:bodyPr/>
          <a:lstStyle/>
          <a:p>
            <a:pPr marL="584200" indent="-571500">
              <a:buFont typeface="Arial" panose="020B0604020202020204" pitchFamily="34" charset="0"/>
              <a:buChar char="•"/>
            </a:pPr>
            <a:r>
              <a:rPr lang="en-US" sz="3600" dirty="0"/>
              <a:t>Visibility without agency mostly represented by African refugee women</a:t>
            </a:r>
          </a:p>
          <a:p>
            <a:pPr marL="584200" indent="-571500">
              <a:buFont typeface="Arial" panose="020B0604020202020204" pitchFamily="34" charset="0"/>
              <a:buChar char="•"/>
            </a:pPr>
            <a:endParaRPr lang="de-DE" sz="3600" dirty="0"/>
          </a:p>
          <a:p>
            <a:r>
              <a:rPr lang="en-US" sz="3600" dirty="0"/>
              <a:t>	-Jaji (2021b): the essence of “</a:t>
            </a:r>
            <a:r>
              <a:rPr lang="en-US" sz="3600" dirty="0" err="1"/>
              <a:t>refugeeness</a:t>
            </a:r>
            <a:r>
              <a:rPr lang="en-US" sz="3600" dirty="0"/>
              <a:t>” symbolized by:</a:t>
            </a:r>
          </a:p>
          <a:p>
            <a:r>
              <a:rPr lang="en-US" sz="3600" dirty="0"/>
              <a:t>		</a:t>
            </a:r>
          </a:p>
          <a:p>
            <a:r>
              <a:rPr lang="de-DE" sz="3600" dirty="0"/>
              <a:t>		1. multiple </a:t>
            </a:r>
            <a:r>
              <a:rPr lang="en-US" sz="3600" dirty="0" err="1"/>
              <a:t>victimhoods</a:t>
            </a:r>
            <a:r>
              <a:rPr lang="en-US" sz="3600" dirty="0"/>
              <a:t> </a:t>
            </a:r>
          </a:p>
          <a:p>
            <a:pPr lvl="1"/>
            <a:r>
              <a:rPr lang="en-US" sz="3600" dirty="0"/>
              <a:t>		2. material deprivation</a:t>
            </a:r>
          </a:p>
          <a:p>
            <a:pPr lvl="1"/>
            <a:r>
              <a:rPr lang="en-US" sz="3600" dirty="0"/>
              <a:t>		3. vulnerable femininity</a:t>
            </a:r>
          </a:p>
          <a:p>
            <a:pPr lvl="1"/>
            <a:r>
              <a:rPr lang="en-US" sz="3600" dirty="0"/>
              <a:t>		4. desperate motherhood </a:t>
            </a:r>
          </a:p>
          <a:p>
            <a:pPr marL="5842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84200" indent="-571500">
              <a:buFont typeface="Arial" panose="020B0604020202020204" pitchFamily="34" charset="0"/>
              <a:buChar char="•"/>
            </a:pPr>
            <a:r>
              <a:rPr lang="en-US" sz="3600" dirty="0"/>
              <a:t>Visibility with criminalized agency for refugee men:</a:t>
            </a:r>
          </a:p>
          <a:p>
            <a:pPr marL="5842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/>
              <a:t>	-Jaji (2021a): incredulity towards men’s victimhood and flight</a:t>
            </a:r>
          </a:p>
          <a:p>
            <a:r>
              <a:rPr lang="en-US" sz="3600" dirty="0"/>
              <a:t>		1. criminals</a:t>
            </a:r>
          </a:p>
          <a:p>
            <a:r>
              <a:rPr lang="en-US" sz="3600" dirty="0"/>
              <a:t>		2. terrorists</a:t>
            </a:r>
          </a:p>
          <a:p>
            <a:r>
              <a:rPr lang="en-US" sz="3600" dirty="0"/>
              <a:t>		</a:t>
            </a:r>
          </a:p>
          <a:p>
            <a:r>
              <a:rPr lang="en-US" sz="3600" dirty="0"/>
              <a:t>		</a:t>
            </a:r>
            <a:endParaRPr lang="de-DE" sz="3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Essentialism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Gendered</a:t>
            </a:r>
            <a:r>
              <a:rPr lang="de-DE" dirty="0"/>
              <a:t> </a:t>
            </a:r>
            <a:r>
              <a:rPr lang="de-DE" dirty="0" err="1"/>
              <a:t>Visibility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30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804028" y="1539875"/>
            <a:ext cx="18576000" cy="8839200"/>
          </a:xfrm>
        </p:spPr>
        <p:txBody>
          <a:bodyPr/>
          <a:lstStyle/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z="3200" dirty="0"/>
              <a:t>Invisibility of women as political activists, leaders in political parties and in national peacebuilding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z="3200" dirty="0"/>
              <a:t>Invisibility of women’s role in cultural violence in countries prone to political violence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0"/>
            <a:r>
              <a:rPr lang="en-US" sz="3200" dirty="0"/>
              <a:t>	-femininity and cultural violence: </a:t>
            </a:r>
            <a:r>
              <a:rPr lang="en-US" sz="3200" dirty="0">
                <a:hlinkClick r:id="" action="ppaction://noaction"/>
              </a:rPr>
              <a:t>https://www.youtube.com/watch?v=OljERTx1xnY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z="3200" dirty="0"/>
              <a:t>Invisibility of refugee men’s vulnerability, e.g. to SGBV (Christian 2011; Chynoweth et al 2017; </a:t>
            </a:r>
            <a:r>
              <a:rPr lang="en-US" sz="3200" dirty="0" err="1"/>
              <a:t>Solangon</a:t>
            </a:r>
            <a:r>
              <a:rPr lang="en-US" sz="3200" dirty="0"/>
              <a:t> and Patel 2012; Thulin et al 2022)</a:t>
            </a:r>
          </a:p>
          <a:p>
            <a:pPr marL="2984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98450" indent="-285750">
              <a:buFont typeface="Arial" panose="020B0604020202020204" pitchFamily="34" charset="0"/>
              <a:buChar char="•"/>
            </a:pPr>
            <a:r>
              <a:rPr lang="en-US" sz="3200" dirty="0"/>
              <a:t>Invisibility of men in peace-building at community level and of women at state level</a:t>
            </a:r>
          </a:p>
          <a:p>
            <a:r>
              <a:rPr lang="en-US" sz="3200" dirty="0"/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Both women and men participate in politics and repressive regimes target both for persecution and violence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need to critique the stereotypical depiction of women as people who lack political agency and power and the invisibility of men’s victimhood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98450" indent="-285750">
              <a:buFont typeface="Arial" panose="020B0604020202020204" pitchFamily="34" charset="0"/>
              <a:buChar char="•"/>
            </a:pPr>
            <a:endParaRPr lang="de-DE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Gendered</a:t>
            </a:r>
            <a:r>
              <a:rPr lang="de-DE" dirty="0"/>
              <a:t> </a:t>
            </a:r>
            <a:r>
              <a:rPr lang="de-DE" dirty="0" err="1"/>
              <a:t>Invisibilities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857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04026" y="318114"/>
            <a:ext cx="15953624" cy="1631857"/>
          </a:xfrm>
        </p:spPr>
        <p:txBody>
          <a:bodyPr/>
          <a:lstStyle/>
          <a:p>
            <a:pPr algn="ctr"/>
            <a:r>
              <a:rPr lang="de-DE" dirty="0"/>
              <a:t>Gender, Flight, and Mediation </a:t>
            </a:r>
            <a:r>
              <a:rPr lang="de-DE" dirty="0" err="1"/>
              <a:t>by</a:t>
            </a:r>
            <a:r>
              <a:rPr lang="de-DE" dirty="0"/>
              <a:t> Other Variables</a:t>
            </a:r>
          </a:p>
        </p:txBody>
      </p:sp>
      <p:sp>
        <p:nvSpPr>
          <p:cNvPr id="2" name="Rechteck 1"/>
          <p:cNvSpPr/>
          <p:nvPr/>
        </p:nvSpPr>
        <p:spPr>
          <a:xfrm>
            <a:off x="804026" y="1616075"/>
            <a:ext cx="1930007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</a:rPr>
              <a:t>Age: young people vs. the elderly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</a:rPr>
              <a:t>Class: how and where to (resources)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</a:rPr>
              <a:t>Disability: (physical challenges)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</a:rPr>
              <a:t>Marital status: (joint decisions and family responsibilities)</a:t>
            </a:r>
          </a:p>
          <a:p>
            <a:r>
              <a:rPr lang="en-US" sz="3600" dirty="0">
                <a:latin typeface="+mn-lt"/>
              </a:rPr>
              <a:t>	-e.g., motherhood and balancing social and economic obligations</a:t>
            </a:r>
          </a:p>
          <a:p>
            <a:endParaRPr lang="en-US" sz="3600" dirty="0"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+mn-lt"/>
              </a:rPr>
              <a:t>Gendered experience as an outcome of political affiliation and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	-the absence of intra-gender solidarity between women in different political parties</a:t>
            </a:r>
          </a:p>
          <a:p>
            <a:endParaRPr lang="en-US" sz="3600" dirty="0">
              <a:latin typeface="+mn-lt"/>
            </a:endParaRPr>
          </a:p>
          <a:p>
            <a:endParaRPr lang="en-US" sz="36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804028" y="1616075"/>
            <a:ext cx="18576000" cy="8534400"/>
          </a:xfrm>
        </p:spPr>
        <p:txBody>
          <a:bodyPr/>
          <a:lstStyle/>
          <a:p>
            <a:pPr marL="469900" indent="-457200">
              <a:buFont typeface="Arial" panose="020B0604020202020204" pitchFamily="34" charset="0"/>
              <a:buChar char="•"/>
            </a:pPr>
            <a:r>
              <a:rPr lang="de-DE" sz="3200" dirty="0"/>
              <a:t>The </a:t>
            </a:r>
            <a:r>
              <a:rPr lang="de-DE" sz="3200" dirty="0" err="1"/>
              <a:t>need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understand</a:t>
            </a:r>
            <a:r>
              <a:rPr lang="de-DE" sz="3200" dirty="0"/>
              <a:t> </a:t>
            </a:r>
            <a:r>
              <a:rPr lang="de-DE" sz="3200" dirty="0" err="1"/>
              <a:t>refugee</a:t>
            </a:r>
            <a:r>
              <a:rPr lang="de-DE" sz="3200" dirty="0"/>
              <a:t> </a:t>
            </a:r>
            <a:r>
              <a:rPr lang="de-DE" sz="3200" dirty="0" err="1"/>
              <a:t>women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’</a:t>
            </a:r>
            <a:r>
              <a:rPr lang="de-DE" sz="3200" dirty="0"/>
              <a:t>s </a:t>
            </a:r>
            <a:r>
              <a:rPr lang="de-DE" sz="3200" dirty="0" err="1"/>
              <a:t>cultural</a:t>
            </a:r>
            <a:r>
              <a:rPr lang="de-DE" sz="3200" dirty="0"/>
              <a:t> and </a:t>
            </a:r>
            <a:r>
              <a:rPr lang="de-DE" sz="3200" dirty="0" err="1"/>
              <a:t>political</a:t>
            </a:r>
            <a:r>
              <a:rPr lang="de-DE" sz="3200" dirty="0"/>
              <a:t> </a:t>
            </a:r>
            <a:r>
              <a:rPr lang="de-DE" sz="3200" dirty="0" err="1"/>
              <a:t>backgrounds</a:t>
            </a:r>
            <a:r>
              <a:rPr lang="de-DE" sz="3200" dirty="0"/>
              <a:t> and </a:t>
            </a:r>
            <a:r>
              <a:rPr lang="de-DE" sz="3200" dirty="0" err="1"/>
              <a:t>self-representation</a:t>
            </a:r>
            <a:endParaRPr lang="de-DE" sz="3200" dirty="0"/>
          </a:p>
          <a:p>
            <a:pPr marL="4699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r>
              <a:rPr lang="de-DE" sz="3200" dirty="0"/>
              <a:t> 	-</a:t>
            </a:r>
            <a:r>
              <a:rPr lang="de-DE" sz="3200" dirty="0" err="1"/>
              <a:t>evidence-based</a:t>
            </a:r>
            <a:r>
              <a:rPr lang="de-DE" sz="3200" dirty="0"/>
              <a:t> </a:t>
            </a:r>
            <a:r>
              <a:rPr lang="de-DE" sz="3200" dirty="0" err="1"/>
              <a:t>approaches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understanding</a:t>
            </a:r>
            <a:r>
              <a:rPr lang="de-DE" sz="3200" dirty="0"/>
              <a:t> </a:t>
            </a:r>
            <a:r>
              <a:rPr lang="de-DE" sz="3200" dirty="0" err="1"/>
              <a:t>gender</a:t>
            </a:r>
            <a:r>
              <a:rPr lang="de-DE" sz="3200" dirty="0"/>
              <a:t> </a:t>
            </a:r>
            <a:r>
              <a:rPr lang="de-DE" sz="3200" dirty="0" err="1"/>
              <a:t>and</a:t>
            </a:r>
            <a:r>
              <a:rPr lang="de-DE" sz="3200" dirty="0"/>
              <a:t> </a:t>
            </a:r>
            <a:r>
              <a:rPr lang="de-DE" sz="3200" dirty="0" err="1"/>
              <a:t>and</a:t>
            </a:r>
            <a:r>
              <a:rPr lang="de-DE" sz="3200" dirty="0"/>
              <a:t> </a:t>
            </a:r>
            <a:r>
              <a:rPr lang="de-DE" sz="3200" dirty="0" err="1"/>
              <a:t>forced</a:t>
            </a:r>
            <a:r>
              <a:rPr lang="de-DE" sz="3200" dirty="0"/>
              <a:t> </a:t>
            </a:r>
            <a:r>
              <a:rPr lang="de-DE" sz="3200" dirty="0" err="1"/>
              <a:t>displacement</a:t>
            </a:r>
            <a:endParaRPr lang="de-DE" sz="3200" dirty="0"/>
          </a:p>
          <a:p>
            <a:endParaRPr lang="de-DE" sz="3200" dirty="0"/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de-DE" sz="3200" dirty="0"/>
              <a:t>The </a:t>
            </a:r>
            <a:r>
              <a:rPr lang="de-DE" sz="3200" dirty="0" err="1"/>
              <a:t>nuances</a:t>
            </a:r>
            <a:r>
              <a:rPr lang="de-DE" sz="3200" dirty="0"/>
              <a:t> and </a:t>
            </a:r>
            <a:r>
              <a:rPr lang="de-DE" sz="3200" dirty="0" err="1"/>
              <a:t>critique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binary</a:t>
            </a:r>
            <a:r>
              <a:rPr lang="de-DE" sz="3200" dirty="0"/>
              <a:t> </a:t>
            </a:r>
            <a:r>
              <a:rPr lang="de-DE" sz="3200" dirty="0" err="1"/>
              <a:t>division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violent and </a:t>
            </a:r>
            <a:r>
              <a:rPr lang="de-DE" sz="3200" dirty="0" err="1"/>
              <a:t>peacebuilding</a:t>
            </a:r>
            <a:r>
              <a:rPr lang="de-DE" sz="3200" dirty="0"/>
              <a:t> </a:t>
            </a:r>
            <a:r>
              <a:rPr lang="de-DE" sz="3200" dirty="0" err="1"/>
              <a:t>labor</a:t>
            </a:r>
            <a:endParaRPr lang="de-DE" sz="3200" dirty="0"/>
          </a:p>
          <a:p>
            <a:pPr marL="469900" indent="-457200">
              <a:buFont typeface="Arial" panose="020B0604020202020204" pitchFamily="34" charset="0"/>
              <a:buChar char="•"/>
            </a:pPr>
            <a:endParaRPr lang="de-DE" sz="3200" dirty="0"/>
          </a:p>
          <a:p>
            <a:r>
              <a:rPr lang="de-DE" sz="3200" dirty="0"/>
              <a:t>	-</a:t>
            </a:r>
            <a:r>
              <a:rPr lang="de-DE" sz="3200" dirty="0" err="1"/>
              <a:t>departure</a:t>
            </a:r>
            <a:r>
              <a:rPr lang="de-DE" sz="3200" dirty="0"/>
              <a:t> </a:t>
            </a:r>
            <a:r>
              <a:rPr lang="de-DE" sz="3200" dirty="0" err="1"/>
              <a:t>from</a:t>
            </a:r>
            <a:r>
              <a:rPr lang="de-DE" sz="3200" dirty="0"/>
              <a:t> </a:t>
            </a:r>
            <a:r>
              <a:rPr lang="de-DE" sz="3200" dirty="0" err="1"/>
              <a:t>discourses</a:t>
            </a:r>
            <a:r>
              <a:rPr lang="de-DE" sz="3200" dirty="0"/>
              <a:t> </a:t>
            </a:r>
            <a:r>
              <a:rPr lang="de-DE" sz="3200" dirty="0" err="1"/>
              <a:t>that</a:t>
            </a:r>
            <a:r>
              <a:rPr lang="de-DE" sz="3200" dirty="0"/>
              <a:t> </a:t>
            </a:r>
            <a:r>
              <a:rPr lang="de-DE" sz="3200" dirty="0" err="1"/>
              <a:t>pathologize</a:t>
            </a:r>
            <a:r>
              <a:rPr lang="de-DE" sz="3200" dirty="0"/>
              <a:t> African </a:t>
            </a:r>
            <a:r>
              <a:rPr lang="de-DE" sz="3200" dirty="0" err="1"/>
              <a:t>women</a:t>
            </a:r>
            <a:r>
              <a:rPr lang="de-DE" sz="3200" dirty="0"/>
              <a:t> and </a:t>
            </a:r>
            <a:r>
              <a:rPr lang="de-DE" sz="3200" dirty="0" err="1"/>
              <a:t>deny</a:t>
            </a:r>
            <a:r>
              <a:rPr lang="de-DE" sz="3200" dirty="0"/>
              <a:t> </a:t>
            </a:r>
            <a:r>
              <a:rPr lang="de-DE" sz="3200" dirty="0" err="1"/>
              <a:t>them</a:t>
            </a:r>
            <a:r>
              <a:rPr lang="de-DE" sz="3200" dirty="0"/>
              <a:t> </a:t>
            </a:r>
            <a:r>
              <a:rPr lang="de-DE" sz="3200" dirty="0" err="1"/>
              <a:t>political</a:t>
            </a:r>
            <a:r>
              <a:rPr lang="de-DE" sz="3200" dirty="0"/>
              <a:t> </a:t>
            </a:r>
            <a:r>
              <a:rPr lang="de-DE" sz="3200" dirty="0" err="1"/>
              <a:t>agency</a:t>
            </a:r>
            <a:r>
              <a:rPr lang="de-DE" sz="3200" dirty="0"/>
              <a:t>: 	</a:t>
            </a:r>
            <a:r>
              <a:rPr lang="de-DE" sz="3200" dirty="0" err="1"/>
              <a:t>acknowledge</a:t>
            </a:r>
            <a:r>
              <a:rPr lang="de-DE" sz="3200" dirty="0"/>
              <a:t> </a:t>
            </a:r>
            <a:r>
              <a:rPr lang="de-DE" sz="3200" dirty="0" err="1"/>
              <a:t>cultures</a:t>
            </a:r>
            <a:r>
              <a:rPr lang="de-DE" sz="3200" dirty="0"/>
              <a:t> and </a:t>
            </a:r>
            <a:r>
              <a:rPr lang="de-DE" sz="3200" dirty="0" err="1"/>
              <a:t>political</a:t>
            </a:r>
            <a:r>
              <a:rPr lang="de-DE" sz="3200" dirty="0"/>
              <a:t> </a:t>
            </a:r>
            <a:r>
              <a:rPr lang="de-DE" sz="3200" dirty="0" err="1"/>
              <a:t>systems</a:t>
            </a:r>
            <a:r>
              <a:rPr lang="de-DE" sz="3200" dirty="0"/>
              <a:t> </a:t>
            </a:r>
            <a:r>
              <a:rPr lang="de-DE" sz="3200" dirty="0" err="1"/>
              <a:t>where</a:t>
            </a:r>
            <a:r>
              <a:rPr lang="de-DE" sz="3200" dirty="0"/>
              <a:t> </a:t>
            </a:r>
            <a:r>
              <a:rPr lang="de-DE" sz="3200" dirty="0" err="1"/>
              <a:t>women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’</a:t>
            </a:r>
            <a:r>
              <a:rPr lang="de-DE" sz="3200" dirty="0"/>
              <a:t>s social </a:t>
            </a:r>
            <a:r>
              <a:rPr lang="de-DE" sz="3200" dirty="0" err="1"/>
              <a:t>status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not </a:t>
            </a:r>
            <a:r>
              <a:rPr lang="de-DE" sz="3200" dirty="0" err="1"/>
              <a:t>solely</a:t>
            </a:r>
            <a:r>
              <a:rPr lang="de-DE" sz="3200" dirty="0"/>
              <a:t> </a:t>
            </a:r>
            <a:r>
              <a:rPr lang="de-DE" sz="3200" dirty="0" err="1"/>
              <a:t>determined</a:t>
            </a:r>
            <a:r>
              <a:rPr lang="de-DE" sz="3200" dirty="0"/>
              <a:t> 	</a:t>
            </a:r>
            <a:r>
              <a:rPr lang="de-DE" sz="3200" dirty="0" err="1"/>
              <a:t>by</a:t>
            </a:r>
            <a:r>
              <a:rPr lang="de-DE" sz="3200" dirty="0"/>
              <a:t> </a:t>
            </a:r>
            <a:r>
              <a:rPr lang="de-DE" sz="3200" dirty="0" err="1"/>
              <a:t>gender</a:t>
            </a:r>
            <a:endParaRPr lang="de-DE" sz="3200" dirty="0"/>
          </a:p>
          <a:p>
            <a:endParaRPr lang="de-DE" sz="3200" dirty="0"/>
          </a:p>
          <a:p>
            <a:r>
              <a:rPr lang="de-DE" sz="3200" dirty="0"/>
              <a:t>	- </a:t>
            </a:r>
            <a:r>
              <a:rPr lang="de-DE" sz="3200" dirty="0" err="1"/>
              <a:t>acknowledgment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men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’</a:t>
            </a:r>
            <a:r>
              <a:rPr lang="de-DE" sz="3200" dirty="0"/>
              <a:t>s </a:t>
            </a:r>
            <a:r>
              <a:rPr lang="de-DE" sz="3200" dirty="0" err="1"/>
              <a:t>vulnerability</a:t>
            </a:r>
            <a:r>
              <a:rPr lang="de-DE" sz="3200" dirty="0"/>
              <a:t>: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danger</a:t>
            </a:r>
            <a:r>
              <a:rPr lang="de-DE" sz="3200" dirty="0"/>
              <a:t> of </a:t>
            </a:r>
            <a:r>
              <a:rPr lang="de-DE" sz="3200" dirty="0" err="1"/>
              <a:t>societies</a:t>
            </a:r>
            <a:r>
              <a:rPr lang="de-DE" sz="3200" dirty="0"/>
              <a:t> </a:t>
            </a:r>
            <a:r>
              <a:rPr lang="de-DE" sz="3200" dirty="0" err="1"/>
              <a:t>where</a:t>
            </a:r>
            <a:r>
              <a:rPr lang="de-DE" sz="3200" dirty="0"/>
              <a:t> </a:t>
            </a:r>
            <a:r>
              <a:rPr lang="de-DE" sz="3200" dirty="0" err="1"/>
              <a:t>men</a:t>
            </a:r>
            <a:r>
              <a:rPr lang="en-GB" sz="3200" dirty="0">
                <a:effectLst/>
                <a:ea typeface="Times New Roman" panose="02020603050405020304" pitchFamily="18" charset="0"/>
              </a:rPr>
              <a:t>’</a:t>
            </a:r>
            <a:r>
              <a:rPr lang="de-DE" sz="3200" dirty="0"/>
              <a:t>s </a:t>
            </a:r>
            <a:r>
              <a:rPr lang="de-DE" sz="3200" dirty="0" err="1"/>
              <a:t>trauma</a:t>
            </a:r>
            <a:r>
              <a:rPr lang="de-DE" sz="3200" dirty="0"/>
              <a:t> </a:t>
            </a:r>
            <a:r>
              <a:rPr lang="de-DE" sz="3200" dirty="0" err="1"/>
              <a:t>is</a:t>
            </a:r>
            <a:r>
              <a:rPr lang="de-DE" sz="3200" dirty="0"/>
              <a:t> </a:t>
            </a:r>
            <a:r>
              <a:rPr lang="de-DE" sz="3200" dirty="0" err="1"/>
              <a:t>neglected</a:t>
            </a:r>
            <a:endParaRPr lang="de-DE" sz="3200" dirty="0"/>
          </a:p>
          <a:p>
            <a:r>
              <a:rPr lang="de-DE" sz="3200" dirty="0"/>
              <a:t>	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de-DE" sz="3200" dirty="0"/>
              <a:t>The </a:t>
            </a:r>
            <a:r>
              <a:rPr lang="de-DE" sz="3200" dirty="0" err="1"/>
              <a:t>need</a:t>
            </a:r>
            <a:r>
              <a:rPr lang="de-DE" sz="3200" dirty="0"/>
              <a:t> </a:t>
            </a:r>
            <a:r>
              <a:rPr lang="de-DE" sz="3200" dirty="0" err="1"/>
              <a:t>to</a:t>
            </a:r>
            <a:r>
              <a:rPr lang="de-DE" sz="3200" dirty="0"/>
              <a:t> </a:t>
            </a:r>
            <a:r>
              <a:rPr lang="de-DE" sz="3200" dirty="0" err="1"/>
              <a:t>consider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implications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paradox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depoliticizing</a:t>
            </a:r>
            <a:r>
              <a:rPr lang="de-DE" sz="3200" dirty="0"/>
              <a:t> an </a:t>
            </a:r>
            <a:r>
              <a:rPr lang="de-DE" sz="3200" dirty="0" err="1"/>
              <a:t>inherently</a:t>
            </a:r>
            <a:r>
              <a:rPr lang="de-DE" sz="3200" dirty="0"/>
              <a:t> </a:t>
            </a:r>
            <a:r>
              <a:rPr lang="de-DE" sz="3200" dirty="0" err="1"/>
              <a:t>political</a:t>
            </a:r>
            <a:r>
              <a:rPr lang="de-DE" sz="3200" dirty="0"/>
              <a:t> </a:t>
            </a:r>
            <a:r>
              <a:rPr lang="de-DE" sz="3200" dirty="0" err="1"/>
              <a:t>population</a:t>
            </a:r>
            <a:r>
              <a:rPr lang="de-DE" sz="3200" dirty="0"/>
              <a:t>: </a:t>
            </a:r>
            <a:r>
              <a:rPr lang="de-DE" sz="3200" dirty="0" err="1"/>
              <a:t>refugee</a:t>
            </a:r>
            <a:r>
              <a:rPr lang="de-DE" sz="3200" dirty="0"/>
              <a:t> </a:t>
            </a:r>
            <a:r>
              <a:rPr lang="de-DE" sz="3200" dirty="0" err="1"/>
              <a:t>women</a:t>
            </a:r>
            <a:r>
              <a:rPr lang="de-DE" sz="3200" dirty="0"/>
              <a:t> </a:t>
            </a:r>
            <a:r>
              <a:rPr lang="de-DE" sz="3200" dirty="0" err="1"/>
              <a:t>being</a:t>
            </a:r>
            <a:r>
              <a:rPr lang="de-DE" sz="3200" dirty="0"/>
              <a:t> </a:t>
            </a:r>
            <a:r>
              <a:rPr lang="de-DE" sz="3200" dirty="0" err="1"/>
              <a:t>denied</a:t>
            </a:r>
            <a:r>
              <a:rPr lang="de-DE" sz="3200" dirty="0"/>
              <a:t> </a:t>
            </a:r>
            <a:r>
              <a:rPr lang="de-DE" sz="3200" dirty="0" err="1"/>
              <a:t>political</a:t>
            </a:r>
            <a:r>
              <a:rPr lang="de-DE" sz="3200" dirty="0"/>
              <a:t> </a:t>
            </a:r>
            <a:r>
              <a:rPr lang="de-DE" sz="3200" dirty="0" err="1"/>
              <a:t>agency</a:t>
            </a:r>
            <a:endParaRPr lang="de-DE" sz="3200" dirty="0"/>
          </a:p>
          <a:p>
            <a:endParaRPr lang="de-DE" sz="3200" dirty="0"/>
          </a:p>
          <a:p>
            <a:pPr marL="469900" indent="-457200">
              <a:buFont typeface="Arial" panose="020B0604020202020204" pitchFamily="34" charset="0"/>
              <a:buChar char="•"/>
            </a:pPr>
            <a:r>
              <a:rPr lang="de-DE" sz="3200" dirty="0"/>
              <a:t>Q: Who </a:t>
            </a:r>
            <a:r>
              <a:rPr lang="de-DE" sz="3200" dirty="0" err="1"/>
              <a:t>were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refugee</a:t>
            </a:r>
            <a:r>
              <a:rPr lang="de-DE" sz="3200" dirty="0"/>
              <a:t> </a:t>
            </a:r>
            <a:r>
              <a:rPr lang="de-DE" sz="3200" dirty="0" err="1"/>
              <a:t>women</a:t>
            </a:r>
            <a:r>
              <a:rPr lang="de-DE" sz="3200" dirty="0"/>
              <a:t> </a:t>
            </a:r>
            <a:r>
              <a:rPr lang="de-DE" sz="3200" dirty="0" err="1"/>
              <a:t>before</a:t>
            </a:r>
            <a:r>
              <a:rPr lang="de-DE" sz="3200" dirty="0"/>
              <a:t> </a:t>
            </a:r>
            <a:r>
              <a:rPr lang="de-DE" sz="3200" dirty="0" err="1"/>
              <a:t>they</a:t>
            </a:r>
            <a:r>
              <a:rPr lang="de-DE" sz="3200" dirty="0"/>
              <a:t> </a:t>
            </a:r>
            <a:r>
              <a:rPr lang="de-DE" sz="3200" dirty="0" err="1"/>
              <a:t>fled</a:t>
            </a:r>
            <a:r>
              <a:rPr lang="de-DE" sz="3200" dirty="0"/>
              <a:t> </a:t>
            </a:r>
            <a:r>
              <a:rPr lang="de-DE" sz="3200" dirty="0" err="1"/>
              <a:t>their</a:t>
            </a:r>
            <a:r>
              <a:rPr lang="de-DE" sz="3200" dirty="0"/>
              <a:t> countries?</a:t>
            </a:r>
          </a:p>
          <a:p>
            <a:pPr marL="469900" indent="-457200">
              <a:buFont typeface="Arial" panose="020B0604020202020204" pitchFamily="34" charset="0"/>
              <a:buChar char="•"/>
            </a:pPr>
            <a:endParaRPr lang="de-DE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Conclusion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41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object 101"/>
          <p:cNvSpPr txBox="1"/>
          <p:nvPr/>
        </p:nvSpPr>
        <p:spPr>
          <a:xfrm>
            <a:off x="13100274" y="3639687"/>
            <a:ext cx="6202045" cy="4831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6060" marR="5080" indent="-1483995" algn="r">
              <a:lnSpc>
                <a:spcPct val="110800"/>
              </a:lnSpc>
              <a:spcBef>
                <a:spcPts val="100"/>
              </a:spcBef>
            </a:pPr>
            <a:r>
              <a:rPr sz="3100" b="1" dirty="0">
                <a:solidFill>
                  <a:srgbClr val="231F20"/>
                </a:solidFill>
                <a:latin typeface="Arial"/>
                <a:cs typeface="Arial"/>
              </a:rPr>
              <a:t>German</a:t>
            </a:r>
            <a:r>
              <a:rPr sz="31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231F20"/>
                </a:solidFill>
                <a:latin typeface="Arial"/>
                <a:cs typeface="Arial"/>
              </a:rPr>
              <a:t>Institute</a:t>
            </a:r>
            <a:r>
              <a:rPr sz="31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31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231F20"/>
                </a:solidFill>
                <a:latin typeface="Arial"/>
                <a:cs typeface="Arial"/>
              </a:rPr>
              <a:t>Development </a:t>
            </a:r>
            <a:r>
              <a:rPr sz="3100" b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3100" b="1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231F20"/>
                </a:solidFill>
                <a:latin typeface="Arial"/>
                <a:cs typeface="Arial"/>
              </a:rPr>
              <a:t>Sustainability</a:t>
            </a:r>
            <a:r>
              <a:rPr sz="3100" b="1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100" b="1" spc="-10" dirty="0">
                <a:solidFill>
                  <a:srgbClr val="231F20"/>
                </a:solidFill>
                <a:latin typeface="Arial"/>
                <a:cs typeface="Arial"/>
              </a:rPr>
              <a:t>(IDOS)</a:t>
            </a:r>
            <a:endParaRPr sz="3100" dirty="0">
              <a:latin typeface="Arial"/>
              <a:cs typeface="Arial"/>
            </a:endParaRPr>
          </a:p>
          <a:p>
            <a:pPr marR="7620" algn="r">
              <a:lnSpc>
                <a:spcPct val="100000"/>
              </a:lnSpc>
              <a:spcBef>
                <a:spcPts val="1680"/>
              </a:spcBef>
            </a:pP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Tulpenfeld</a:t>
            </a:r>
            <a:r>
              <a:rPr sz="2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spc="-50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2650" dirty="0">
              <a:latin typeface="Arial"/>
              <a:cs typeface="Arial"/>
            </a:endParaRPr>
          </a:p>
          <a:p>
            <a:pPr marL="4295140" marR="6350" indent="81280" algn="r">
              <a:lnSpc>
                <a:spcPct val="129600"/>
              </a:lnSpc>
            </a:pP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53113</a:t>
            </a:r>
            <a:r>
              <a:rPr sz="265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spc="-20" dirty="0">
                <a:solidFill>
                  <a:srgbClr val="231F20"/>
                </a:solidFill>
                <a:latin typeface="Arial"/>
                <a:cs typeface="Arial"/>
              </a:rPr>
              <a:t>Bonn </a:t>
            </a:r>
            <a:r>
              <a:rPr sz="2650" spc="-10" dirty="0">
                <a:solidFill>
                  <a:srgbClr val="231F20"/>
                </a:solidFill>
                <a:latin typeface="Arial"/>
                <a:cs typeface="Arial"/>
              </a:rPr>
              <a:t>Deutschland</a:t>
            </a:r>
            <a:endParaRPr sz="2650" dirty="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940"/>
              </a:spcBef>
            </a:pPr>
            <a:r>
              <a:rPr sz="2650" spc="-10" dirty="0">
                <a:solidFill>
                  <a:srgbClr val="231F20"/>
                </a:solidFill>
                <a:latin typeface="Arial"/>
                <a:cs typeface="Arial"/>
              </a:rPr>
              <a:t>Telefon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 +49</a:t>
            </a:r>
            <a:r>
              <a:rPr lang="de-DE" sz="2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228</a:t>
            </a:r>
            <a:r>
              <a:rPr sz="2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94</a:t>
            </a:r>
            <a:r>
              <a:rPr lang="de-DE" sz="2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927-</a:t>
            </a:r>
            <a:r>
              <a:rPr sz="2650" spc="-5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2650" dirty="0">
              <a:latin typeface="Arial"/>
              <a:cs typeface="Arial"/>
            </a:endParaRPr>
          </a:p>
          <a:p>
            <a:pPr marR="6985" algn="r">
              <a:lnSpc>
                <a:spcPct val="100000"/>
              </a:lnSpc>
              <a:spcBef>
                <a:spcPts val="940"/>
              </a:spcBef>
            </a:pPr>
            <a:r>
              <a:rPr sz="2650" spc="-10" dirty="0">
                <a:solidFill>
                  <a:srgbClr val="231F20"/>
                </a:solidFill>
                <a:latin typeface="Arial"/>
                <a:cs typeface="Arial"/>
              </a:rPr>
              <a:t>Telefax</a:t>
            </a:r>
            <a:r>
              <a:rPr sz="26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+49</a:t>
            </a:r>
            <a:r>
              <a:rPr sz="2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228</a:t>
            </a:r>
            <a:r>
              <a:rPr sz="265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231F20"/>
                </a:solidFill>
                <a:latin typeface="Arial"/>
                <a:cs typeface="Arial"/>
              </a:rPr>
              <a:t>94</a:t>
            </a:r>
            <a:r>
              <a:rPr lang="de-DE" sz="265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>
                <a:solidFill>
                  <a:srgbClr val="231F20"/>
                </a:solidFill>
                <a:latin typeface="Arial"/>
                <a:cs typeface="Arial"/>
              </a:rPr>
              <a:t>927-</a:t>
            </a:r>
            <a:r>
              <a:rPr sz="2650" spc="-25">
                <a:solidFill>
                  <a:srgbClr val="231F20"/>
                </a:solidFill>
                <a:latin typeface="Arial"/>
                <a:cs typeface="Arial"/>
              </a:rPr>
              <a:t>130</a:t>
            </a:r>
            <a:endParaRPr sz="2650" dirty="0">
              <a:latin typeface="Arial"/>
              <a:cs typeface="Arial"/>
            </a:endParaRPr>
          </a:p>
          <a:p>
            <a:pPr marL="2839085" marR="5715" indent="-553720" algn="r">
              <a:lnSpc>
                <a:spcPct val="129600"/>
              </a:lnSpc>
            </a:pPr>
            <a:r>
              <a:rPr sz="265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presse@idos-</a:t>
            </a:r>
            <a:r>
              <a:rPr sz="2650" spc="-1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research.de</a:t>
            </a:r>
            <a:r>
              <a:rPr sz="26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50" spc="-1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www.idos-research.de</a:t>
            </a:r>
            <a:endParaRPr sz="2650" dirty="0">
              <a:latin typeface="Arial"/>
              <a:cs typeface="Arial"/>
            </a:endParaRPr>
          </a:p>
        </p:txBody>
      </p: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7B5A3AE1-33EF-1D49-96F1-9CE66A11DA8F}"/>
              </a:ext>
            </a:extLst>
          </p:cNvPr>
          <p:cNvGrpSpPr/>
          <p:nvPr/>
        </p:nvGrpSpPr>
        <p:grpSpPr>
          <a:xfrm>
            <a:off x="12325271" y="9497016"/>
            <a:ext cx="6962432" cy="995192"/>
            <a:chOff x="12325271" y="9497016"/>
            <a:chExt cx="6962432" cy="995192"/>
          </a:xfrm>
        </p:grpSpPr>
        <p:sp>
          <p:nvSpPr>
            <p:cNvPr id="102" name="object 102"/>
            <p:cNvSpPr/>
            <p:nvPr/>
          </p:nvSpPr>
          <p:spPr>
            <a:xfrm>
              <a:off x="13520029" y="9508494"/>
              <a:ext cx="195580" cy="968375"/>
            </a:xfrm>
            <a:custGeom>
              <a:avLst/>
              <a:gdLst/>
              <a:ahLst/>
              <a:cxnLst/>
              <a:rect l="l" t="t" r="r" b="b"/>
              <a:pathLst>
                <a:path w="195580" h="968375">
                  <a:moveTo>
                    <a:pt x="182999" y="0"/>
                  </a:moveTo>
                  <a:lnTo>
                    <a:pt x="11973" y="0"/>
                  </a:lnTo>
                  <a:lnTo>
                    <a:pt x="8062" y="1622"/>
                  </a:lnTo>
                  <a:lnTo>
                    <a:pt x="1602" y="8083"/>
                  </a:lnTo>
                  <a:lnTo>
                    <a:pt x="0" y="11994"/>
                  </a:lnTo>
                  <a:lnTo>
                    <a:pt x="0" y="956075"/>
                  </a:lnTo>
                  <a:lnTo>
                    <a:pt x="1602" y="959986"/>
                  </a:lnTo>
                  <a:lnTo>
                    <a:pt x="4842" y="963206"/>
                  </a:lnTo>
                  <a:lnTo>
                    <a:pt x="8062" y="966447"/>
                  </a:lnTo>
                  <a:lnTo>
                    <a:pt x="11973" y="968049"/>
                  </a:lnTo>
                  <a:lnTo>
                    <a:pt x="182999" y="968049"/>
                  </a:lnTo>
                  <a:lnTo>
                    <a:pt x="186910" y="966447"/>
                  </a:lnTo>
                  <a:lnTo>
                    <a:pt x="193371" y="959986"/>
                  </a:lnTo>
                  <a:lnTo>
                    <a:pt x="194994" y="956075"/>
                  </a:lnTo>
                  <a:lnTo>
                    <a:pt x="194994" y="11994"/>
                  </a:lnTo>
                  <a:lnTo>
                    <a:pt x="193371" y="8083"/>
                  </a:lnTo>
                  <a:lnTo>
                    <a:pt x="186910" y="1622"/>
                  </a:lnTo>
                  <a:lnTo>
                    <a:pt x="182999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3892530" y="9508493"/>
              <a:ext cx="708660" cy="968375"/>
            </a:xfrm>
            <a:custGeom>
              <a:avLst/>
              <a:gdLst/>
              <a:ahLst/>
              <a:cxnLst/>
              <a:rect l="l" t="t" r="r" b="b"/>
              <a:pathLst>
                <a:path w="708659" h="968375">
                  <a:moveTo>
                    <a:pt x="362324" y="0"/>
                  </a:moveTo>
                  <a:lnTo>
                    <a:pt x="11968" y="0"/>
                  </a:lnTo>
                  <a:lnTo>
                    <a:pt x="8057" y="1622"/>
                  </a:lnTo>
                  <a:lnTo>
                    <a:pt x="1596" y="8083"/>
                  </a:lnTo>
                  <a:lnTo>
                    <a:pt x="0" y="11994"/>
                  </a:lnTo>
                  <a:lnTo>
                    <a:pt x="0" y="956075"/>
                  </a:lnTo>
                  <a:lnTo>
                    <a:pt x="1596" y="959986"/>
                  </a:lnTo>
                  <a:lnTo>
                    <a:pt x="4837" y="963206"/>
                  </a:lnTo>
                  <a:lnTo>
                    <a:pt x="8057" y="966447"/>
                  </a:lnTo>
                  <a:lnTo>
                    <a:pt x="11968" y="968049"/>
                  </a:lnTo>
                  <a:lnTo>
                    <a:pt x="362324" y="968049"/>
                  </a:lnTo>
                  <a:lnTo>
                    <a:pt x="412582" y="965759"/>
                  </a:lnTo>
                  <a:lnTo>
                    <a:pt x="459643" y="958889"/>
                  </a:lnTo>
                  <a:lnTo>
                    <a:pt x="503507" y="947437"/>
                  </a:lnTo>
                  <a:lnTo>
                    <a:pt x="544177" y="931400"/>
                  </a:lnTo>
                  <a:lnTo>
                    <a:pt x="581034" y="911224"/>
                  </a:lnTo>
                  <a:lnTo>
                    <a:pt x="613489" y="887325"/>
                  </a:lnTo>
                  <a:lnTo>
                    <a:pt x="641540" y="859707"/>
                  </a:lnTo>
                  <a:lnTo>
                    <a:pt x="665183" y="828372"/>
                  </a:lnTo>
                  <a:lnTo>
                    <a:pt x="680222" y="800713"/>
                  </a:lnTo>
                  <a:lnTo>
                    <a:pt x="197281" y="800713"/>
                  </a:lnTo>
                  <a:lnTo>
                    <a:pt x="194988" y="798425"/>
                  </a:lnTo>
                  <a:lnTo>
                    <a:pt x="194988" y="169644"/>
                  </a:lnTo>
                  <a:lnTo>
                    <a:pt x="197281" y="167335"/>
                  </a:lnTo>
                  <a:lnTo>
                    <a:pt x="680222" y="167335"/>
                  </a:lnTo>
                  <a:lnTo>
                    <a:pt x="665183" y="139676"/>
                  </a:lnTo>
                  <a:lnTo>
                    <a:pt x="641540" y="108344"/>
                  </a:lnTo>
                  <a:lnTo>
                    <a:pt x="613489" y="80731"/>
                  </a:lnTo>
                  <a:lnTo>
                    <a:pt x="581034" y="56833"/>
                  </a:lnTo>
                  <a:lnTo>
                    <a:pt x="544177" y="36648"/>
                  </a:lnTo>
                  <a:lnTo>
                    <a:pt x="503507" y="20620"/>
                  </a:lnTo>
                  <a:lnTo>
                    <a:pt x="459643" y="9167"/>
                  </a:lnTo>
                  <a:lnTo>
                    <a:pt x="412582" y="2292"/>
                  </a:lnTo>
                  <a:lnTo>
                    <a:pt x="362324" y="0"/>
                  </a:lnTo>
                  <a:close/>
                </a:path>
                <a:path w="708659" h="968375">
                  <a:moveTo>
                    <a:pt x="680222" y="167335"/>
                  </a:moveTo>
                  <a:lnTo>
                    <a:pt x="367857" y="167335"/>
                  </a:lnTo>
                  <a:lnTo>
                    <a:pt x="399360" y="170016"/>
                  </a:lnTo>
                  <a:lnTo>
                    <a:pt x="427494" y="178058"/>
                  </a:lnTo>
                  <a:lnTo>
                    <a:pt x="473650" y="210208"/>
                  </a:lnTo>
                  <a:lnTo>
                    <a:pt x="503210" y="260344"/>
                  </a:lnTo>
                  <a:lnTo>
                    <a:pt x="513062" y="324990"/>
                  </a:lnTo>
                  <a:lnTo>
                    <a:pt x="513062" y="643064"/>
                  </a:lnTo>
                  <a:lnTo>
                    <a:pt x="502169" y="707720"/>
                  </a:lnTo>
                  <a:lnTo>
                    <a:pt x="472268" y="757840"/>
                  </a:lnTo>
                  <a:lnTo>
                    <a:pt x="426797" y="789998"/>
                  </a:lnTo>
                  <a:lnTo>
                    <a:pt x="369240" y="800713"/>
                  </a:lnTo>
                  <a:lnTo>
                    <a:pt x="680222" y="800713"/>
                  </a:lnTo>
                  <a:lnTo>
                    <a:pt x="683935" y="793885"/>
                  </a:lnTo>
                  <a:lnTo>
                    <a:pt x="697334" y="756805"/>
                  </a:lnTo>
                  <a:lnTo>
                    <a:pt x="705375" y="717132"/>
                  </a:lnTo>
                  <a:lnTo>
                    <a:pt x="708056" y="674864"/>
                  </a:lnTo>
                  <a:lnTo>
                    <a:pt x="708056" y="293179"/>
                  </a:lnTo>
                  <a:lnTo>
                    <a:pt x="705375" y="250914"/>
                  </a:lnTo>
                  <a:lnTo>
                    <a:pt x="697334" y="211242"/>
                  </a:lnTo>
                  <a:lnTo>
                    <a:pt x="683935" y="174163"/>
                  </a:lnTo>
                  <a:lnTo>
                    <a:pt x="680222" y="167335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4733258" y="9497428"/>
              <a:ext cx="728980" cy="994410"/>
            </a:xfrm>
            <a:custGeom>
              <a:avLst/>
              <a:gdLst/>
              <a:ahLst/>
              <a:cxnLst/>
              <a:rect l="l" t="t" r="r" b="b"/>
              <a:pathLst>
                <a:path w="728980" h="994409">
                  <a:moveTo>
                    <a:pt x="363706" y="0"/>
                  </a:moveTo>
                  <a:lnTo>
                    <a:pt x="311368" y="2723"/>
                  </a:lnTo>
                  <a:lnTo>
                    <a:pt x="262228" y="10891"/>
                  </a:lnTo>
                  <a:lnTo>
                    <a:pt x="216289" y="24505"/>
                  </a:lnTo>
                  <a:lnTo>
                    <a:pt x="173554" y="43564"/>
                  </a:lnTo>
                  <a:lnTo>
                    <a:pt x="134698" y="67549"/>
                  </a:lnTo>
                  <a:lnTo>
                    <a:pt x="100426" y="95943"/>
                  </a:lnTo>
                  <a:lnTo>
                    <a:pt x="70739" y="128744"/>
                  </a:lnTo>
                  <a:lnTo>
                    <a:pt x="45632" y="165953"/>
                  </a:lnTo>
                  <a:lnTo>
                    <a:pt x="25667" y="206835"/>
                  </a:lnTo>
                  <a:lnTo>
                    <a:pt x="11407" y="250658"/>
                  </a:lnTo>
                  <a:lnTo>
                    <a:pt x="2851" y="297420"/>
                  </a:lnTo>
                  <a:lnTo>
                    <a:pt x="79" y="345732"/>
                  </a:lnTo>
                  <a:lnTo>
                    <a:pt x="0" y="643064"/>
                  </a:lnTo>
                  <a:lnTo>
                    <a:pt x="2859" y="693456"/>
                  </a:lnTo>
                  <a:lnTo>
                    <a:pt x="11407" y="740734"/>
                  </a:lnTo>
                  <a:lnTo>
                    <a:pt x="25667" y="785031"/>
                  </a:lnTo>
                  <a:lnTo>
                    <a:pt x="45632" y="826299"/>
                  </a:lnTo>
                  <a:lnTo>
                    <a:pt x="70739" y="863862"/>
                  </a:lnTo>
                  <a:lnTo>
                    <a:pt x="100426" y="897009"/>
                  </a:lnTo>
                  <a:lnTo>
                    <a:pt x="134698" y="925744"/>
                  </a:lnTo>
                  <a:lnTo>
                    <a:pt x="173554" y="950070"/>
                  </a:lnTo>
                  <a:lnTo>
                    <a:pt x="216289" y="969429"/>
                  </a:lnTo>
                  <a:lnTo>
                    <a:pt x="262228" y="983259"/>
                  </a:lnTo>
                  <a:lnTo>
                    <a:pt x="311368" y="991558"/>
                  </a:lnTo>
                  <a:lnTo>
                    <a:pt x="363706" y="994325"/>
                  </a:lnTo>
                  <a:lnTo>
                    <a:pt x="416639" y="991602"/>
                  </a:lnTo>
                  <a:lnTo>
                    <a:pt x="466207" y="983434"/>
                  </a:lnTo>
                  <a:lnTo>
                    <a:pt x="512407" y="969820"/>
                  </a:lnTo>
                  <a:lnTo>
                    <a:pt x="555239" y="950761"/>
                  </a:lnTo>
                  <a:lnTo>
                    <a:pt x="594085" y="926691"/>
                  </a:lnTo>
                  <a:lnTo>
                    <a:pt x="628357" y="898040"/>
                  </a:lnTo>
                  <a:lnTo>
                    <a:pt x="658051" y="864807"/>
                  </a:lnTo>
                  <a:lnTo>
                    <a:pt x="683162" y="826990"/>
                  </a:lnTo>
                  <a:lnTo>
                    <a:pt x="363706" y="826990"/>
                  </a:lnTo>
                  <a:lnTo>
                    <a:pt x="327529" y="823967"/>
                  </a:lnTo>
                  <a:lnTo>
                    <a:pt x="266335" y="799770"/>
                  </a:lnTo>
                  <a:lnTo>
                    <a:pt x="221042" y="752403"/>
                  </a:lnTo>
                  <a:lnTo>
                    <a:pt x="197882" y="688096"/>
                  </a:lnTo>
                  <a:lnTo>
                    <a:pt x="194988" y="649974"/>
                  </a:lnTo>
                  <a:lnTo>
                    <a:pt x="194988" y="345732"/>
                  </a:lnTo>
                  <a:lnTo>
                    <a:pt x="197882" y="307580"/>
                  </a:lnTo>
                  <a:lnTo>
                    <a:pt x="221042" y="242927"/>
                  </a:lnTo>
                  <a:lnTo>
                    <a:pt x="266335" y="194957"/>
                  </a:lnTo>
                  <a:lnTo>
                    <a:pt x="327529" y="170405"/>
                  </a:lnTo>
                  <a:lnTo>
                    <a:pt x="363706" y="167335"/>
                  </a:lnTo>
                  <a:lnTo>
                    <a:pt x="683837" y="167335"/>
                  </a:lnTo>
                  <a:lnTo>
                    <a:pt x="683162" y="165953"/>
                  </a:lnTo>
                  <a:lnTo>
                    <a:pt x="658051" y="128744"/>
                  </a:lnTo>
                  <a:lnTo>
                    <a:pt x="628357" y="95943"/>
                  </a:lnTo>
                  <a:lnTo>
                    <a:pt x="594085" y="67549"/>
                  </a:lnTo>
                  <a:lnTo>
                    <a:pt x="555239" y="43564"/>
                  </a:lnTo>
                  <a:lnTo>
                    <a:pt x="512407" y="24505"/>
                  </a:lnTo>
                  <a:lnTo>
                    <a:pt x="466207" y="10891"/>
                  </a:lnTo>
                  <a:lnTo>
                    <a:pt x="416639" y="2723"/>
                  </a:lnTo>
                  <a:lnTo>
                    <a:pt x="363706" y="0"/>
                  </a:lnTo>
                  <a:close/>
                </a:path>
                <a:path w="728980" h="994409">
                  <a:moveTo>
                    <a:pt x="683837" y="167335"/>
                  </a:moveTo>
                  <a:lnTo>
                    <a:pt x="363706" y="167335"/>
                  </a:lnTo>
                  <a:lnTo>
                    <a:pt x="400477" y="170405"/>
                  </a:lnTo>
                  <a:lnTo>
                    <a:pt x="433362" y="179614"/>
                  </a:lnTo>
                  <a:lnTo>
                    <a:pt x="487477" y="216427"/>
                  </a:lnTo>
                  <a:lnTo>
                    <a:pt x="522218" y="273311"/>
                  </a:lnTo>
                  <a:lnTo>
                    <a:pt x="533800" y="345732"/>
                  </a:lnTo>
                  <a:lnTo>
                    <a:pt x="533800" y="649974"/>
                  </a:lnTo>
                  <a:lnTo>
                    <a:pt x="530860" y="688096"/>
                  </a:lnTo>
                  <a:lnTo>
                    <a:pt x="507349" y="752403"/>
                  </a:lnTo>
                  <a:lnTo>
                    <a:pt x="461456" y="799770"/>
                  </a:lnTo>
                  <a:lnTo>
                    <a:pt x="399915" y="823967"/>
                  </a:lnTo>
                  <a:lnTo>
                    <a:pt x="363706" y="826990"/>
                  </a:lnTo>
                  <a:lnTo>
                    <a:pt x="683162" y="826990"/>
                  </a:lnTo>
                  <a:lnTo>
                    <a:pt x="703127" y="785424"/>
                  </a:lnTo>
                  <a:lnTo>
                    <a:pt x="717387" y="740911"/>
                  </a:lnTo>
                  <a:lnTo>
                    <a:pt x="725945" y="693411"/>
                  </a:lnTo>
                  <a:lnTo>
                    <a:pt x="728794" y="643064"/>
                  </a:lnTo>
                  <a:lnTo>
                    <a:pt x="728714" y="345732"/>
                  </a:lnTo>
                  <a:lnTo>
                    <a:pt x="725942" y="297420"/>
                  </a:lnTo>
                  <a:lnTo>
                    <a:pt x="717387" y="250658"/>
                  </a:lnTo>
                  <a:lnTo>
                    <a:pt x="703127" y="206835"/>
                  </a:lnTo>
                  <a:lnTo>
                    <a:pt x="683837" y="167335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5583627" y="9497431"/>
              <a:ext cx="720725" cy="990600"/>
            </a:xfrm>
            <a:custGeom>
              <a:avLst/>
              <a:gdLst/>
              <a:ahLst/>
              <a:cxnLst/>
              <a:rect l="l" t="t" r="r" b="b"/>
              <a:pathLst>
                <a:path w="720725" h="990600">
                  <a:moveTo>
                    <a:pt x="351266" y="0"/>
                  </a:moveTo>
                  <a:lnTo>
                    <a:pt x="302948" y="2074"/>
                  </a:lnTo>
                  <a:lnTo>
                    <a:pt x="257568" y="8296"/>
                  </a:lnTo>
                  <a:lnTo>
                    <a:pt x="215128" y="18667"/>
                  </a:lnTo>
                  <a:lnTo>
                    <a:pt x="175633" y="33187"/>
                  </a:lnTo>
                  <a:lnTo>
                    <a:pt x="139674" y="51597"/>
                  </a:lnTo>
                  <a:lnTo>
                    <a:pt x="107864" y="73638"/>
                  </a:lnTo>
                  <a:lnTo>
                    <a:pt x="56705" y="128613"/>
                  </a:lnTo>
                  <a:lnTo>
                    <a:pt x="24547" y="196029"/>
                  </a:lnTo>
                  <a:lnTo>
                    <a:pt x="16510" y="233627"/>
                  </a:lnTo>
                  <a:lnTo>
                    <a:pt x="13832" y="273818"/>
                  </a:lnTo>
                  <a:lnTo>
                    <a:pt x="16554" y="314319"/>
                  </a:lnTo>
                  <a:lnTo>
                    <a:pt x="38333" y="385195"/>
                  </a:lnTo>
                  <a:lnTo>
                    <a:pt x="80468" y="442753"/>
                  </a:lnTo>
                  <a:lnTo>
                    <a:pt x="134403" y="488041"/>
                  </a:lnTo>
                  <a:lnTo>
                    <a:pt x="199184" y="522658"/>
                  </a:lnTo>
                  <a:lnTo>
                    <a:pt x="236652" y="538997"/>
                  </a:lnTo>
                  <a:lnTo>
                    <a:pt x="277665" y="555160"/>
                  </a:lnTo>
                  <a:lnTo>
                    <a:pt x="322225" y="571144"/>
                  </a:lnTo>
                  <a:lnTo>
                    <a:pt x="360902" y="585540"/>
                  </a:lnTo>
                  <a:lnTo>
                    <a:pt x="421400" y="609397"/>
                  </a:lnTo>
                  <a:lnTo>
                    <a:pt x="461246" y="627853"/>
                  </a:lnTo>
                  <a:lnTo>
                    <a:pt x="503387" y="658964"/>
                  </a:lnTo>
                  <a:lnTo>
                    <a:pt x="524128" y="699024"/>
                  </a:lnTo>
                  <a:lnTo>
                    <a:pt x="525512" y="714972"/>
                  </a:lnTo>
                  <a:lnTo>
                    <a:pt x="523264" y="736883"/>
                  </a:lnTo>
                  <a:lnTo>
                    <a:pt x="505285" y="775259"/>
                  </a:lnTo>
                  <a:lnTo>
                    <a:pt x="469239" y="805337"/>
                  </a:lnTo>
                  <a:lnTo>
                    <a:pt x="414614" y="820894"/>
                  </a:lnTo>
                  <a:lnTo>
                    <a:pt x="380307" y="822838"/>
                  </a:lnTo>
                  <a:lnTo>
                    <a:pt x="338991" y="820463"/>
                  </a:lnTo>
                  <a:lnTo>
                    <a:pt x="269839" y="801451"/>
                  </a:lnTo>
                  <a:lnTo>
                    <a:pt x="219624" y="764717"/>
                  </a:lnTo>
                  <a:lnTo>
                    <a:pt x="194044" y="718042"/>
                  </a:lnTo>
                  <a:lnTo>
                    <a:pt x="190847" y="691460"/>
                  </a:lnTo>
                  <a:lnTo>
                    <a:pt x="190847" y="666115"/>
                  </a:lnTo>
                  <a:lnTo>
                    <a:pt x="189224" y="662204"/>
                  </a:lnTo>
                  <a:lnTo>
                    <a:pt x="11973" y="654121"/>
                  </a:lnTo>
                  <a:lnTo>
                    <a:pt x="0" y="666115"/>
                  </a:lnTo>
                  <a:lnTo>
                    <a:pt x="0" y="701140"/>
                  </a:lnTo>
                  <a:lnTo>
                    <a:pt x="2808" y="743364"/>
                  </a:lnTo>
                  <a:lnTo>
                    <a:pt x="11235" y="782910"/>
                  </a:lnTo>
                  <a:lnTo>
                    <a:pt x="25280" y="819774"/>
                  </a:lnTo>
                  <a:lnTo>
                    <a:pt x="44946" y="853953"/>
                  </a:lnTo>
                  <a:lnTo>
                    <a:pt x="69791" y="884899"/>
                  </a:lnTo>
                  <a:lnTo>
                    <a:pt x="99395" y="912040"/>
                  </a:lnTo>
                  <a:lnTo>
                    <a:pt x="133755" y="935376"/>
                  </a:lnTo>
                  <a:lnTo>
                    <a:pt x="172869" y="954908"/>
                  </a:lnTo>
                  <a:lnTo>
                    <a:pt x="216083" y="970335"/>
                  </a:lnTo>
                  <a:lnTo>
                    <a:pt x="262753" y="981356"/>
                  </a:lnTo>
                  <a:lnTo>
                    <a:pt x="312883" y="987969"/>
                  </a:lnTo>
                  <a:lnTo>
                    <a:pt x="366475" y="990174"/>
                  </a:lnTo>
                  <a:lnTo>
                    <a:pt x="418983" y="988081"/>
                  </a:lnTo>
                  <a:lnTo>
                    <a:pt x="467730" y="981802"/>
                  </a:lnTo>
                  <a:lnTo>
                    <a:pt x="512715" y="971336"/>
                  </a:lnTo>
                  <a:lnTo>
                    <a:pt x="553936" y="956682"/>
                  </a:lnTo>
                  <a:lnTo>
                    <a:pt x="591391" y="937839"/>
                  </a:lnTo>
                  <a:lnTo>
                    <a:pt x="625080" y="914804"/>
                  </a:lnTo>
                  <a:lnTo>
                    <a:pt x="659435" y="882474"/>
                  </a:lnTo>
                  <a:lnTo>
                    <a:pt x="686154" y="845772"/>
                  </a:lnTo>
                  <a:lnTo>
                    <a:pt x="705239" y="804699"/>
                  </a:lnTo>
                  <a:lnTo>
                    <a:pt x="716690" y="759254"/>
                  </a:lnTo>
                  <a:lnTo>
                    <a:pt x="720506" y="709439"/>
                  </a:lnTo>
                  <a:lnTo>
                    <a:pt x="717695" y="667910"/>
                  </a:lnTo>
                  <a:lnTo>
                    <a:pt x="709263" y="630444"/>
                  </a:lnTo>
                  <a:lnTo>
                    <a:pt x="675560" y="567689"/>
                  </a:lnTo>
                  <a:lnTo>
                    <a:pt x="627845" y="519815"/>
                  </a:lnTo>
                  <a:lnTo>
                    <a:pt x="574605" y="485409"/>
                  </a:lnTo>
                  <a:lnTo>
                    <a:pt x="508049" y="455681"/>
                  </a:lnTo>
                  <a:lnTo>
                    <a:pt x="466864" y="439256"/>
                  </a:lnTo>
                  <a:lnTo>
                    <a:pt x="420411" y="421788"/>
                  </a:lnTo>
                  <a:lnTo>
                    <a:pt x="379047" y="406710"/>
                  </a:lnTo>
                  <a:lnTo>
                    <a:pt x="343478" y="393270"/>
                  </a:lnTo>
                  <a:lnTo>
                    <a:pt x="289724" y="371313"/>
                  </a:lnTo>
                  <a:lnTo>
                    <a:pt x="252721" y="351440"/>
                  </a:lnTo>
                  <a:lnTo>
                    <a:pt x="216725" y="316694"/>
                  </a:lnTo>
                  <a:lnTo>
                    <a:pt x="204674" y="271049"/>
                  </a:lnTo>
                  <a:lnTo>
                    <a:pt x="206963" y="248150"/>
                  </a:lnTo>
                  <a:lnTo>
                    <a:pt x="225286" y="210124"/>
                  </a:lnTo>
                  <a:lnTo>
                    <a:pt x="261410" y="182895"/>
                  </a:lnTo>
                  <a:lnTo>
                    <a:pt x="312232" y="169064"/>
                  </a:lnTo>
                  <a:lnTo>
                    <a:pt x="342968" y="167335"/>
                  </a:lnTo>
                  <a:lnTo>
                    <a:pt x="382250" y="169886"/>
                  </a:lnTo>
                  <a:lnTo>
                    <a:pt x="447594" y="190288"/>
                  </a:lnTo>
                  <a:lnTo>
                    <a:pt x="494528" y="229611"/>
                  </a:lnTo>
                  <a:lnTo>
                    <a:pt x="518384" y="279051"/>
                  </a:lnTo>
                  <a:lnTo>
                    <a:pt x="521366" y="307011"/>
                  </a:lnTo>
                  <a:lnTo>
                    <a:pt x="521366" y="322696"/>
                  </a:lnTo>
                  <a:lnTo>
                    <a:pt x="522963" y="326607"/>
                  </a:lnTo>
                  <a:lnTo>
                    <a:pt x="529423" y="333068"/>
                  </a:lnTo>
                  <a:lnTo>
                    <a:pt x="533334" y="334670"/>
                  </a:lnTo>
                  <a:lnTo>
                    <a:pt x="701596" y="334670"/>
                  </a:lnTo>
                  <a:lnTo>
                    <a:pt x="705507" y="333068"/>
                  </a:lnTo>
                  <a:lnTo>
                    <a:pt x="711967" y="326607"/>
                  </a:lnTo>
                  <a:lnTo>
                    <a:pt x="713590" y="322696"/>
                  </a:lnTo>
                  <a:lnTo>
                    <a:pt x="713590" y="297326"/>
                  </a:lnTo>
                  <a:lnTo>
                    <a:pt x="710694" y="254421"/>
                  </a:lnTo>
                  <a:lnTo>
                    <a:pt x="702006" y="214189"/>
                  </a:lnTo>
                  <a:lnTo>
                    <a:pt x="687528" y="176632"/>
                  </a:lnTo>
                  <a:lnTo>
                    <a:pt x="667262" y="141749"/>
                  </a:lnTo>
                  <a:lnTo>
                    <a:pt x="641843" y="110076"/>
                  </a:lnTo>
                  <a:lnTo>
                    <a:pt x="611936" y="82115"/>
                  </a:lnTo>
                  <a:lnTo>
                    <a:pt x="577539" y="57868"/>
                  </a:lnTo>
                  <a:lnTo>
                    <a:pt x="538653" y="37339"/>
                  </a:lnTo>
                  <a:lnTo>
                    <a:pt x="496078" y="21002"/>
                  </a:lnTo>
                  <a:lnTo>
                    <a:pt x="450653" y="9334"/>
                  </a:lnTo>
                  <a:lnTo>
                    <a:pt x="402382" y="2333"/>
                  </a:lnTo>
                  <a:lnTo>
                    <a:pt x="351266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6" name="object 106"/>
            <p:cNvGrpSpPr/>
            <p:nvPr/>
          </p:nvGrpSpPr>
          <p:grpSpPr>
            <a:xfrm>
              <a:off x="12325271" y="9497016"/>
              <a:ext cx="994410" cy="995044"/>
              <a:chOff x="12325271" y="9497016"/>
              <a:chExt cx="994410" cy="995044"/>
            </a:xfrm>
          </p:grpSpPr>
          <p:sp>
            <p:nvSpPr>
              <p:cNvPr id="107" name="object 107"/>
              <p:cNvSpPr/>
              <p:nvPr/>
            </p:nvSpPr>
            <p:spPr>
              <a:xfrm>
                <a:off x="12424449" y="10024766"/>
                <a:ext cx="520700" cy="196850"/>
              </a:xfrm>
              <a:custGeom>
                <a:avLst/>
                <a:gdLst/>
                <a:ahLst/>
                <a:cxnLst/>
                <a:rect l="l" t="t" r="r" b="b"/>
                <a:pathLst>
                  <a:path w="520700" h="196850">
                    <a:moveTo>
                      <a:pt x="340963" y="0"/>
                    </a:moveTo>
                    <a:lnTo>
                      <a:pt x="274254" y="41899"/>
                    </a:lnTo>
                    <a:lnTo>
                      <a:pt x="236523" y="64678"/>
                    </a:lnTo>
                    <a:lnTo>
                      <a:pt x="195737" y="88672"/>
                    </a:lnTo>
                    <a:lnTo>
                      <a:pt x="151794" y="113877"/>
                    </a:lnTo>
                    <a:lnTo>
                      <a:pt x="104592" y="140290"/>
                    </a:lnTo>
                    <a:lnTo>
                      <a:pt x="54028" y="167908"/>
                    </a:lnTo>
                    <a:lnTo>
                      <a:pt x="0" y="196726"/>
                    </a:lnTo>
                    <a:lnTo>
                      <a:pt x="56541" y="193203"/>
                    </a:lnTo>
                    <a:lnTo>
                      <a:pt x="110404" y="190102"/>
                    </a:lnTo>
                    <a:lnTo>
                      <a:pt x="161650" y="187403"/>
                    </a:lnTo>
                    <a:lnTo>
                      <a:pt x="210339" y="185090"/>
                    </a:lnTo>
                    <a:lnTo>
                      <a:pt x="256533" y="183143"/>
                    </a:lnTo>
                    <a:lnTo>
                      <a:pt x="300294" y="181544"/>
                    </a:lnTo>
                    <a:lnTo>
                      <a:pt x="344198" y="156959"/>
                    </a:lnTo>
                    <a:lnTo>
                      <a:pt x="388573" y="131204"/>
                    </a:lnTo>
                    <a:lnTo>
                      <a:pt x="433003" y="104407"/>
                    </a:lnTo>
                    <a:lnTo>
                      <a:pt x="477070" y="76692"/>
                    </a:lnTo>
                    <a:lnTo>
                      <a:pt x="520355" y="48187"/>
                    </a:lnTo>
                    <a:lnTo>
                      <a:pt x="476384" y="33036"/>
                    </a:lnTo>
                    <a:lnTo>
                      <a:pt x="431780" y="19943"/>
                    </a:lnTo>
                    <a:lnTo>
                      <a:pt x="386616" y="8925"/>
                    </a:lnTo>
                    <a:lnTo>
                      <a:pt x="340963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08" name="object 108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014887" y="9704075"/>
                <a:ext cx="221166" cy="142032"/>
              </a:xfrm>
              <a:prstGeom prst="rect">
                <a:avLst/>
              </a:prstGeom>
            </p:spPr>
          </p:pic>
          <p:sp>
            <p:nvSpPr>
              <p:cNvPr id="109" name="object 109"/>
              <p:cNvSpPr/>
              <p:nvPr/>
            </p:nvSpPr>
            <p:spPr>
              <a:xfrm>
                <a:off x="12395241" y="9621140"/>
                <a:ext cx="501015" cy="198120"/>
              </a:xfrm>
              <a:custGeom>
                <a:avLst/>
                <a:gdLst/>
                <a:ahLst/>
                <a:cxnLst/>
                <a:rect l="l" t="t" r="r" b="b"/>
                <a:pathLst>
                  <a:path w="501015" h="198120">
                    <a:moveTo>
                      <a:pt x="343026" y="0"/>
                    </a:moveTo>
                    <a:lnTo>
                      <a:pt x="284406" y="42787"/>
                    </a:lnTo>
                    <a:lnTo>
                      <a:pt x="244563" y="68097"/>
                    </a:lnTo>
                    <a:lnTo>
                      <a:pt x="196784" y="96258"/>
                    </a:lnTo>
                    <a:lnTo>
                      <a:pt x="156119" y="118735"/>
                    </a:lnTo>
                    <a:lnTo>
                      <a:pt x="110195" y="142861"/>
                    </a:lnTo>
                    <a:lnTo>
                      <a:pt x="58369" y="169126"/>
                    </a:lnTo>
                    <a:lnTo>
                      <a:pt x="0" y="198020"/>
                    </a:lnTo>
                    <a:lnTo>
                      <a:pt x="50802" y="193301"/>
                    </a:lnTo>
                    <a:lnTo>
                      <a:pt x="101684" y="189668"/>
                    </a:lnTo>
                    <a:lnTo>
                      <a:pt x="152629" y="187123"/>
                    </a:lnTo>
                    <a:lnTo>
                      <a:pt x="203620" y="185670"/>
                    </a:lnTo>
                    <a:lnTo>
                      <a:pt x="254641" y="185308"/>
                    </a:lnTo>
                    <a:lnTo>
                      <a:pt x="275361" y="174342"/>
                    </a:lnTo>
                    <a:lnTo>
                      <a:pt x="335100" y="141034"/>
                    </a:lnTo>
                    <a:lnTo>
                      <a:pt x="372971" y="118297"/>
                    </a:lnTo>
                    <a:lnTo>
                      <a:pt x="409026" y="95076"/>
                    </a:lnTo>
                    <a:lnTo>
                      <a:pt x="442703" y="71510"/>
                    </a:lnTo>
                    <a:lnTo>
                      <a:pt x="473382" y="47769"/>
                    </a:lnTo>
                    <a:lnTo>
                      <a:pt x="500571" y="23957"/>
                    </a:lnTo>
                    <a:lnTo>
                      <a:pt x="463898" y="17278"/>
                    </a:lnTo>
                    <a:lnTo>
                      <a:pt x="425442" y="11038"/>
                    </a:lnTo>
                    <a:lnTo>
                      <a:pt x="385164" y="5268"/>
                    </a:lnTo>
                    <a:lnTo>
                      <a:pt x="343026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0" name="object 110"/>
              <p:cNvSpPr/>
              <p:nvPr/>
            </p:nvSpPr>
            <p:spPr>
              <a:xfrm>
                <a:off x="12325271" y="9497016"/>
                <a:ext cx="770890" cy="728345"/>
              </a:xfrm>
              <a:custGeom>
                <a:avLst/>
                <a:gdLst/>
                <a:ahLst/>
                <a:cxnLst/>
                <a:rect l="l" t="t" r="r" b="b"/>
                <a:pathLst>
                  <a:path w="770890" h="728345">
                    <a:moveTo>
                      <a:pt x="639546" y="0"/>
                    </a:moveTo>
                    <a:lnTo>
                      <a:pt x="637242" y="565"/>
                    </a:lnTo>
                    <a:lnTo>
                      <a:pt x="633871" y="4193"/>
                    </a:lnTo>
                    <a:lnTo>
                      <a:pt x="633384" y="7135"/>
                    </a:lnTo>
                    <a:lnTo>
                      <a:pt x="642614" y="28344"/>
                    </a:lnTo>
                    <a:lnTo>
                      <a:pt x="643347" y="30475"/>
                    </a:lnTo>
                    <a:lnTo>
                      <a:pt x="643917" y="32653"/>
                    </a:lnTo>
                    <a:lnTo>
                      <a:pt x="645842" y="43160"/>
                    </a:lnTo>
                    <a:lnTo>
                      <a:pt x="646133" y="53777"/>
                    </a:lnTo>
                    <a:lnTo>
                      <a:pt x="644801" y="64315"/>
                    </a:lnTo>
                    <a:lnTo>
                      <a:pt x="625312" y="106035"/>
                    </a:lnTo>
                    <a:lnTo>
                      <a:pt x="599845" y="137942"/>
                    </a:lnTo>
                    <a:lnTo>
                      <a:pt x="566711" y="170008"/>
                    </a:lnTo>
                    <a:lnTo>
                      <a:pt x="527167" y="201937"/>
                    </a:lnTo>
                    <a:lnTo>
                      <a:pt x="482470" y="233435"/>
                    </a:lnTo>
                    <a:lnTo>
                      <a:pt x="433877" y="264205"/>
                    </a:lnTo>
                    <a:lnTo>
                      <a:pt x="382645" y="293953"/>
                    </a:lnTo>
                    <a:lnTo>
                      <a:pt x="330031" y="322382"/>
                    </a:lnTo>
                    <a:lnTo>
                      <a:pt x="277291" y="349198"/>
                    </a:lnTo>
                    <a:lnTo>
                      <a:pt x="225684" y="374105"/>
                    </a:lnTo>
                    <a:lnTo>
                      <a:pt x="176465" y="396808"/>
                    </a:lnTo>
                    <a:lnTo>
                      <a:pt x="130891" y="417011"/>
                    </a:lnTo>
                    <a:lnTo>
                      <a:pt x="90220" y="434418"/>
                    </a:lnTo>
                    <a:lnTo>
                      <a:pt x="28614" y="459664"/>
                    </a:lnTo>
                    <a:lnTo>
                      <a:pt x="4696" y="469053"/>
                    </a:lnTo>
                    <a:lnTo>
                      <a:pt x="947" y="474194"/>
                    </a:lnTo>
                    <a:lnTo>
                      <a:pt x="581" y="480084"/>
                    </a:lnTo>
                    <a:lnTo>
                      <a:pt x="0" y="528696"/>
                    </a:lnTo>
                    <a:lnTo>
                      <a:pt x="3832" y="577010"/>
                    </a:lnTo>
                    <a:lnTo>
                      <a:pt x="12027" y="624727"/>
                    </a:lnTo>
                    <a:lnTo>
                      <a:pt x="24534" y="671551"/>
                    </a:lnTo>
                    <a:lnTo>
                      <a:pt x="41302" y="717182"/>
                    </a:lnTo>
                    <a:lnTo>
                      <a:pt x="57983" y="728101"/>
                    </a:lnTo>
                    <a:lnTo>
                      <a:pt x="64993" y="726632"/>
                    </a:lnTo>
                    <a:lnTo>
                      <a:pt x="348417" y="568480"/>
                    </a:lnTo>
                    <a:lnTo>
                      <a:pt x="523163" y="454497"/>
                    </a:lnTo>
                    <a:lnTo>
                      <a:pt x="612115" y="385264"/>
                    </a:lnTo>
                    <a:lnTo>
                      <a:pt x="636949" y="361931"/>
                    </a:lnTo>
                    <a:lnTo>
                      <a:pt x="677360" y="324264"/>
                    </a:lnTo>
                    <a:lnTo>
                      <a:pt x="720332" y="271700"/>
                    </a:lnTo>
                    <a:lnTo>
                      <a:pt x="742726" y="232542"/>
                    </a:lnTo>
                    <a:lnTo>
                      <a:pt x="760587" y="193168"/>
                    </a:lnTo>
                    <a:lnTo>
                      <a:pt x="770622" y="142653"/>
                    </a:lnTo>
                    <a:lnTo>
                      <a:pt x="770442" y="135577"/>
                    </a:lnTo>
                    <a:lnTo>
                      <a:pt x="753024" y="77525"/>
                    </a:lnTo>
                    <a:lnTo>
                      <a:pt x="716322" y="37464"/>
                    </a:lnTo>
                    <a:lnTo>
                      <a:pt x="674474" y="12747"/>
                    </a:lnTo>
                    <a:lnTo>
                      <a:pt x="639546" y="0"/>
                    </a:lnTo>
                    <a:close/>
                  </a:path>
                </a:pathLst>
              </a:custGeom>
              <a:solidFill>
                <a:srgbClr val="BA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1" name="object 111"/>
              <p:cNvSpPr/>
              <p:nvPr/>
            </p:nvSpPr>
            <p:spPr>
              <a:xfrm>
                <a:off x="12724387" y="10394217"/>
                <a:ext cx="287020" cy="97790"/>
              </a:xfrm>
              <a:custGeom>
                <a:avLst/>
                <a:gdLst/>
                <a:ahLst/>
                <a:cxnLst/>
                <a:rect l="l" t="t" r="r" b="b"/>
                <a:pathLst>
                  <a:path w="287019" h="97790">
                    <a:moveTo>
                      <a:pt x="159874" y="0"/>
                    </a:moveTo>
                    <a:lnTo>
                      <a:pt x="122154" y="19596"/>
                    </a:lnTo>
                    <a:lnTo>
                      <a:pt x="82933" y="39104"/>
                    </a:lnTo>
                    <a:lnTo>
                      <a:pt x="42214" y="58518"/>
                    </a:lnTo>
                    <a:lnTo>
                      <a:pt x="0" y="77835"/>
                    </a:lnTo>
                    <a:lnTo>
                      <a:pt x="34132" y="76521"/>
                    </a:lnTo>
                    <a:lnTo>
                      <a:pt x="73734" y="76494"/>
                    </a:lnTo>
                    <a:lnTo>
                      <a:pt x="118811" y="78167"/>
                    </a:lnTo>
                    <a:lnTo>
                      <a:pt x="169368" y="81956"/>
                    </a:lnTo>
                    <a:lnTo>
                      <a:pt x="225410" y="88274"/>
                    </a:lnTo>
                    <a:lnTo>
                      <a:pt x="286944" y="97536"/>
                    </a:lnTo>
                    <a:lnTo>
                      <a:pt x="278385" y="58791"/>
                    </a:lnTo>
                    <a:lnTo>
                      <a:pt x="262296" y="35716"/>
                    </a:lnTo>
                    <a:lnTo>
                      <a:pt x="226763" y="19167"/>
                    </a:lnTo>
                    <a:lnTo>
                      <a:pt x="159874" y="0"/>
                    </a:lnTo>
                    <a:close/>
                  </a:path>
                </a:pathLst>
              </a:custGeom>
              <a:solidFill>
                <a:srgbClr val="F7941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2"/>
              <p:cNvSpPr/>
              <p:nvPr/>
            </p:nvSpPr>
            <p:spPr>
              <a:xfrm>
                <a:off x="12348705" y="9509372"/>
                <a:ext cx="970915" cy="977265"/>
              </a:xfrm>
              <a:custGeom>
                <a:avLst/>
                <a:gdLst/>
                <a:ahLst/>
                <a:cxnLst/>
                <a:rect l="l" t="t" r="r" b="b"/>
                <a:pathLst>
                  <a:path w="970915" h="977265">
                    <a:moveTo>
                      <a:pt x="432155" y="34556"/>
                    </a:moveTo>
                    <a:lnTo>
                      <a:pt x="406247" y="5041"/>
                    </a:lnTo>
                    <a:lnTo>
                      <a:pt x="380199" y="0"/>
                    </a:lnTo>
                    <a:lnTo>
                      <a:pt x="377672" y="647"/>
                    </a:lnTo>
                    <a:lnTo>
                      <a:pt x="375577" y="2082"/>
                    </a:lnTo>
                    <a:lnTo>
                      <a:pt x="321614" y="33426"/>
                    </a:lnTo>
                    <a:lnTo>
                      <a:pt x="266611" y="58102"/>
                    </a:lnTo>
                    <a:lnTo>
                      <a:pt x="215836" y="76454"/>
                    </a:lnTo>
                    <a:lnTo>
                      <a:pt x="174536" y="88849"/>
                    </a:lnTo>
                    <a:lnTo>
                      <a:pt x="143141" y="96735"/>
                    </a:lnTo>
                    <a:lnTo>
                      <a:pt x="138760" y="99199"/>
                    </a:lnTo>
                    <a:lnTo>
                      <a:pt x="77698" y="168681"/>
                    </a:lnTo>
                    <a:lnTo>
                      <a:pt x="37033" y="227787"/>
                    </a:lnTo>
                    <a:lnTo>
                      <a:pt x="11684" y="275336"/>
                    </a:lnTo>
                    <a:lnTo>
                      <a:pt x="0" y="306603"/>
                    </a:lnTo>
                    <a:lnTo>
                      <a:pt x="330" y="316903"/>
                    </a:lnTo>
                    <a:lnTo>
                      <a:pt x="56667" y="289293"/>
                    </a:lnTo>
                    <a:lnTo>
                      <a:pt x="108445" y="263550"/>
                    </a:lnTo>
                    <a:lnTo>
                      <a:pt x="155651" y="239509"/>
                    </a:lnTo>
                    <a:lnTo>
                      <a:pt x="198310" y="217030"/>
                    </a:lnTo>
                    <a:lnTo>
                      <a:pt x="236410" y="195935"/>
                    </a:lnTo>
                    <a:lnTo>
                      <a:pt x="314439" y="148755"/>
                    </a:lnTo>
                    <a:lnTo>
                      <a:pt x="369811" y="109816"/>
                    </a:lnTo>
                    <a:lnTo>
                      <a:pt x="405752" y="78333"/>
                    </a:lnTo>
                    <a:lnTo>
                      <a:pt x="425462" y="53505"/>
                    </a:lnTo>
                    <a:lnTo>
                      <a:pt x="432155" y="34556"/>
                    </a:lnTo>
                    <a:close/>
                  </a:path>
                  <a:path w="970915" h="977265">
                    <a:moveTo>
                      <a:pt x="970381" y="380644"/>
                    </a:moveTo>
                    <a:lnTo>
                      <a:pt x="964971" y="336689"/>
                    </a:lnTo>
                    <a:lnTo>
                      <a:pt x="954341" y="298716"/>
                    </a:lnTo>
                    <a:lnTo>
                      <a:pt x="934808" y="253873"/>
                    </a:lnTo>
                    <a:lnTo>
                      <a:pt x="918768" y="229641"/>
                    </a:lnTo>
                    <a:lnTo>
                      <a:pt x="915149" y="232029"/>
                    </a:lnTo>
                    <a:lnTo>
                      <a:pt x="914323" y="233349"/>
                    </a:lnTo>
                    <a:lnTo>
                      <a:pt x="914120" y="234823"/>
                    </a:lnTo>
                    <a:lnTo>
                      <a:pt x="905179" y="271157"/>
                    </a:lnTo>
                    <a:lnTo>
                      <a:pt x="888466" y="308063"/>
                    </a:lnTo>
                    <a:lnTo>
                      <a:pt x="864755" y="345338"/>
                    </a:lnTo>
                    <a:lnTo>
                      <a:pt x="834796" y="382765"/>
                    </a:lnTo>
                    <a:lnTo>
                      <a:pt x="799401" y="420154"/>
                    </a:lnTo>
                    <a:lnTo>
                      <a:pt x="759320" y="457263"/>
                    </a:lnTo>
                    <a:lnTo>
                      <a:pt x="715340" y="493903"/>
                    </a:lnTo>
                    <a:lnTo>
                      <a:pt x="668223" y="529856"/>
                    </a:lnTo>
                    <a:lnTo>
                      <a:pt x="618756" y="564896"/>
                    </a:lnTo>
                    <a:lnTo>
                      <a:pt x="567715" y="598830"/>
                    </a:lnTo>
                    <a:lnTo>
                      <a:pt x="515874" y="631431"/>
                    </a:lnTo>
                    <a:lnTo>
                      <a:pt x="463994" y="662508"/>
                    </a:lnTo>
                    <a:lnTo>
                      <a:pt x="412877" y="691819"/>
                    </a:lnTo>
                    <a:lnTo>
                      <a:pt x="363270" y="719188"/>
                    </a:lnTo>
                    <a:lnTo>
                      <a:pt x="315976" y="744372"/>
                    </a:lnTo>
                    <a:lnTo>
                      <a:pt x="271741" y="767168"/>
                    </a:lnTo>
                    <a:lnTo>
                      <a:pt x="231355" y="787374"/>
                    </a:lnTo>
                    <a:lnTo>
                      <a:pt x="195605" y="804773"/>
                    </a:lnTo>
                    <a:lnTo>
                      <a:pt x="141058" y="830287"/>
                    </a:lnTo>
                    <a:lnTo>
                      <a:pt x="119481" y="839876"/>
                    </a:lnTo>
                    <a:lnTo>
                      <a:pt x="117500" y="844943"/>
                    </a:lnTo>
                    <a:lnTo>
                      <a:pt x="159702" y="889850"/>
                    </a:lnTo>
                    <a:lnTo>
                      <a:pt x="202552" y="923340"/>
                    </a:lnTo>
                    <a:lnTo>
                      <a:pt x="248945" y="951738"/>
                    </a:lnTo>
                    <a:lnTo>
                      <a:pt x="298424" y="974712"/>
                    </a:lnTo>
                    <a:lnTo>
                      <a:pt x="303530" y="976668"/>
                    </a:lnTo>
                    <a:lnTo>
                      <a:pt x="309181" y="976553"/>
                    </a:lnTo>
                    <a:lnTo>
                      <a:pt x="403072" y="934923"/>
                    </a:lnTo>
                    <a:lnTo>
                      <a:pt x="483882" y="895921"/>
                    </a:lnTo>
                    <a:lnTo>
                      <a:pt x="556996" y="857453"/>
                    </a:lnTo>
                    <a:lnTo>
                      <a:pt x="622744" y="819569"/>
                    </a:lnTo>
                    <a:lnTo>
                      <a:pt x="681507" y="782320"/>
                    </a:lnTo>
                    <a:lnTo>
                      <a:pt x="733615" y="745782"/>
                    </a:lnTo>
                    <a:lnTo>
                      <a:pt x="779449" y="709980"/>
                    </a:lnTo>
                    <a:lnTo>
                      <a:pt x="819340" y="674966"/>
                    </a:lnTo>
                    <a:lnTo>
                      <a:pt x="853668" y="640816"/>
                    </a:lnTo>
                    <a:lnTo>
                      <a:pt x="882764" y="607580"/>
                    </a:lnTo>
                    <a:lnTo>
                      <a:pt x="907008" y="575297"/>
                    </a:lnTo>
                    <a:lnTo>
                      <a:pt x="942327" y="513816"/>
                    </a:lnTo>
                    <a:lnTo>
                      <a:pt x="962444" y="456819"/>
                    </a:lnTo>
                    <a:lnTo>
                      <a:pt x="970229" y="404723"/>
                    </a:lnTo>
                    <a:lnTo>
                      <a:pt x="970381" y="380644"/>
                    </a:lnTo>
                    <a:close/>
                  </a:path>
                </a:pathLst>
              </a:custGeom>
              <a:solidFill>
                <a:srgbClr val="BA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13" name="object 113"/>
            <p:cNvGrpSpPr/>
            <p:nvPr/>
          </p:nvGrpSpPr>
          <p:grpSpPr>
            <a:xfrm>
              <a:off x="16759516" y="9502392"/>
              <a:ext cx="1099820" cy="233679"/>
              <a:chOff x="16759516" y="9502392"/>
              <a:chExt cx="1099820" cy="233679"/>
            </a:xfrm>
          </p:grpSpPr>
          <p:pic>
            <p:nvPicPr>
              <p:cNvPr id="114" name="object 114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759516" y="9502392"/>
                <a:ext cx="162717" cy="233013"/>
              </a:xfrm>
              <a:prstGeom prst="rect">
                <a:avLst/>
              </a:prstGeom>
            </p:spPr>
          </p:pic>
          <p:pic>
            <p:nvPicPr>
              <p:cNvPr id="115" name="object 115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16961284" y="9563898"/>
                <a:ext cx="145472" cy="171827"/>
              </a:xfrm>
              <a:prstGeom prst="rect">
                <a:avLst/>
              </a:prstGeom>
            </p:spPr>
          </p:pic>
          <p:pic>
            <p:nvPicPr>
              <p:cNvPr id="116" name="object 116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7145803" y="9564554"/>
                <a:ext cx="98065" cy="168246"/>
              </a:xfrm>
              <a:prstGeom prst="rect">
                <a:avLst/>
              </a:prstGeom>
            </p:spPr>
          </p:pic>
          <p:pic>
            <p:nvPicPr>
              <p:cNvPr id="117" name="object 117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7272717" y="9563893"/>
                <a:ext cx="231385" cy="168905"/>
              </a:xfrm>
              <a:prstGeom prst="rect">
                <a:avLst/>
              </a:prstGeom>
            </p:spPr>
          </p:pic>
          <p:pic>
            <p:nvPicPr>
              <p:cNvPr id="118" name="object 118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17537301" y="9563899"/>
                <a:ext cx="141890" cy="171507"/>
              </a:xfrm>
              <a:prstGeom prst="rect">
                <a:avLst/>
              </a:prstGeom>
            </p:spPr>
          </p:pic>
          <p:pic>
            <p:nvPicPr>
              <p:cNvPr id="119" name="object 119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17721492" y="9563893"/>
                <a:ext cx="137655" cy="168911"/>
              </a:xfrm>
              <a:prstGeom prst="rect">
                <a:avLst/>
              </a:prstGeom>
            </p:spPr>
          </p:pic>
        </p:grpSp>
        <p:sp>
          <p:nvSpPr>
            <p:cNvPr id="120" name="object 120"/>
            <p:cNvSpPr/>
            <p:nvPr/>
          </p:nvSpPr>
          <p:spPr>
            <a:xfrm>
              <a:off x="17986829" y="9504994"/>
              <a:ext cx="38100" cy="227965"/>
            </a:xfrm>
            <a:custGeom>
              <a:avLst/>
              <a:gdLst/>
              <a:ahLst/>
              <a:cxnLst/>
              <a:rect l="l" t="t" r="r" b="b"/>
              <a:pathLst>
                <a:path w="38100" h="227965">
                  <a:moveTo>
                    <a:pt x="34925" y="0"/>
                  </a:moveTo>
                  <a:lnTo>
                    <a:pt x="2821" y="0"/>
                  </a:lnTo>
                  <a:lnTo>
                    <a:pt x="1900" y="382"/>
                  </a:lnTo>
                  <a:lnTo>
                    <a:pt x="376" y="1905"/>
                  </a:lnTo>
                  <a:lnTo>
                    <a:pt x="0" y="2821"/>
                  </a:lnTo>
                  <a:lnTo>
                    <a:pt x="0" y="224987"/>
                  </a:lnTo>
                  <a:lnTo>
                    <a:pt x="376" y="225914"/>
                  </a:lnTo>
                  <a:lnTo>
                    <a:pt x="1141" y="226663"/>
                  </a:lnTo>
                  <a:lnTo>
                    <a:pt x="1900" y="227422"/>
                  </a:lnTo>
                  <a:lnTo>
                    <a:pt x="2821" y="227804"/>
                  </a:lnTo>
                  <a:lnTo>
                    <a:pt x="34925" y="227804"/>
                  </a:lnTo>
                  <a:lnTo>
                    <a:pt x="35852" y="227422"/>
                  </a:lnTo>
                  <a:lnTo>
                    <a:pt x="37370" y="225914"/>
                  </a:lnTo>
                  <a:lnTo>
                    <a:pt x="37752" y="224987"/>
                  </a:lnTo>
                  <a:lnTo>
                    <a:pt x="37752" y="2821"/>
                  </a:lnTo>
                  <a:lnTo>
                    <a:pt x="37370" y="1905"/>
                  </a:lnTo>
                  <a:lnTo>
                    <a:pt x="35852" y="382"/>
                  </a:lnTo>
                  <a:lnTo>
                    <a:pt x="34925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21" name="object 121"/>
            <p:cNvGrpSpPr/>
            <p:nvPr/>
          </p:nvGrpSpPr>
          <p:grpSpPr>
            <a:xfrm>
              <a:off x="18073065" y="9497502"/>
              <a:ext cx="1142365" cy="238760"/>
              <a:chOff x="18073065" y="9497502"/>
              <a:chExt cx="1142365" cy="238760"/>
            </a:xfrm>
          </p:grpSpPr>
          <p:pic>
            <p:nvPicPr>
              <p:cNvPr id="122" name="object 122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18073065" y="9563894"/>
                <a:ext cx="137660" cy="168911"/>
              </a:xfrm>
              <a:prstGeom prst="rect">
                <a:avLst/>
              </a:prstGeom>
            </p:spPr>
          </p:pic>
          <p:pic>
            <p:nvPicPr>
              <p:cNvPr id="123" name="object 123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8248147" y="9564555"/>
                <a:ext cx="135063" cy="170193"/>
              </a:xfrm>
              <a:prstGeom prst="rect">
                <a:avLst/>
              </a:prstGeom>
            </p:spPr>
          </p:pic>
          <p:pic>
            <p:nvPicPr>
              <p:cNvPr id="124" name="object 124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18408603" y="9522902"/>
                <a:ext cx="102436" cy="210548"/>
              </a:xfrm>
              <a:prstGeom prst="rect">
                <a:avLst/>
              </a:prstGeom>
            </p:spPr>
          </p:pic>
          <p:sp>
            <p:nvSpPr>
              <p:cNvPr id="125" name="object 125"/>
              <p:cNvSpPr/>
              <p:nvPr/>
            </p:nvSpPr>
            <p:spPr>
              <a:xfrm>
                <a:off x="18547487" y="9497502"/>
                <a:ext cx="46355" cy="235585"/>
              </a:xfrm>
              <a:custGeom>
                <a:avLst/>
                <a:gdLst/>
                <a:ahLst/>
                <a:cxnLst/>
                <a:rect l="l" t="t" r="r" b="b"/>
                <a:pathLst>
                  <a:path w="46355" h="235584">
                    <a:moveTo>
                      <a:pt x="38506" y="68668"/>
                    </a:moveTo>
                    <a:lnTo>
                      <a:pt x="6397" y="68668"/>
                    </a:lnTo>
                    <a:lnTo>
                      <a:pt x="5476" y="69050"/>
                    </a:lnTo>
                    <a:lnTo>
                      <a:pt x="3952" y="70579"/>
                    </a:lnTo>
                    <a:lnTo>
                      <a:pt x="3575" y="71500"/>
                    </a:lnTo>
                    <a:lnTo>
                      <a:pt x="3575" y="232479"/>
                    </a:lnTo>
                    <a:lnTo>
                      <a:pt x="3952" y="233406"/>
                    </a:lnTo>
                    <a:lnTo>
                      <a:pt x="5476" y="234914"/>
                    </a:lnTo>
                    <a:lnTo>
                      <a:pt x="6397" y="235296"/>
                    </a:lnTo>
                    <a:lnTo>
                      <a:pt x="38506" y="235296"/>
                    </a:lnTo>
                    <a:lnTo>
                      <a:pt x="39428" y="234914"/>
                    </a:lnTo>
                    <a:lnTo>
                      <a:pt x="40946" y="233406"/>
                    </a:lnTo>
                    <a:lnTo>
                      <a:pt x="41328" y="232479"/>
                    </a:lnTo>
                    <a:lnTo>
                      <a:pt x="41328" y="71500"/>
                    </a:lnTo>
                    <a:lnTo>
                      <a:pt x="40946" y="70579"/>
                    </a:lnTo>
                    <a:lnTo>
                      <a:pt x="39428" y="69050"/>
                    </a:lnTo>
                    <a:lnTo>
                      <a:pt x="38506" y="68668"/>
                    </a:lnTo>
                    <a:close/>
                  </a:path>
                  <a:path w="46355" h="235584">
                    <a:moveTo>
                      <a:pt x="29826" y="0"/>
                    </a:moveTo>
                    <a:lnTo>
                      <a:pt x="16376" y="0"/>
                    </a:lnTo>
                    <a:lnTo>
                      <a:pt x="10842" y="2172"/>
                    </a:lnTo>
                    <a:lnTo>
                      <a:pt x="2162" y="10863"/>
                    </a:lnTo>
                    <a:lnTo>
                      <a:pt x="0" y="16392"/>
                    </a:lnTo>
                    <a:lnTo>
                      <a:pt x="0" y="29847"/>
                    </a:lnTo>
                    <a:lnTo>
                      <a:pt x="2162" y="35375"/>
                    </a:lnTo>
                    <a:lnTo>
                      <a:pt x="10842" y="44051"/>
                    </a:lnTo>
                    <a:lnTo>
                      <a:pt x="16376" y="46223"/>
                    </a:lnTo>
                    <a:lnTo>
                      <a:pt x="29826" y="46223"/>
                    </a:lnTo>
                    <a:lnTo>
                      <a:pt x="35360" y="44051"/>
                    </a:lnTo>
                    <a:lnTo>
                      <a:pt x="44040" y="35375"/>
                    </a:lnTo>
                    <a:lnTo>
                      <a:pt x="46213" y="29847"/>
                    </a:lnTo>
                    <a:lnTo>
                      <a:pt x="46213" y="16392"/>
                    </a:lnTo>
                    <a:lnTo>
                      <a:pt x="44040" y="10863"/>
                    </a:lnTo>
                    <a:lnTo>
                      <a:pt x="35360" y="2172"/>
                    </a:lnTo>
                    <a:lnTo>
                      <a:pt x="29826" y="0"/>
                    </a:lnTo>
                    <a:close/>
                  </a:path>
                </a:pathLst>
              </a:custGeom>
              <a:solidFill>
                <a:srgbClr val="6D6E7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26" name="object 126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8625918" y="9522902"/>
                <a:ext cx="102436" cy="210548"/>
              </a:xfrm>
              <a:prstGeom prst="rect">
                <a:avLst/>
              </a:prstGeom>
            </p:spPr>
          </p:pic>
          <p:pic>
            <p:nvPicPr>
              <p:cNvPr id="127" name="object 127"/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8764479" y="9566505"/>
                <a:ext cx="137655" cy="168570"/>
              </a:xfrm>
              <a:prstGeom prst="rect">
                <a:avLst/>
              </a:prstGeom>
            </p:spPr>
          </p:pic>
          <p:pic>
            <p:nvPicPr>
              <p:cNvPr id="128" name="object 128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8936299" y="9522902"/>
                <a:ext cx="102441" cy="210548"/>
              </a:xfrm>
              <a:prstGeom prst="rect">
                <a:avLst/>
              </a:prstGeom>
            </p:spPr>
          </p:pic>
          <p:pic>
            <p:nvPicPr>
              <p:cNvPr id="129" name="object 129"/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19069654" y="9563898"/>
                <a:ext cx="145472" cy="171827"/>
              </a:xfrm>
              <a:prstGeom prst="rect">
                <a:avLst/>
              </a:prstGeom>
            </p:spPr>
          </p:pic>
        </p:grpSp>
        <p:grpSp>
          <p:nvGrpSpPr>
            <p:cNvPr id="130" name="object 130"/>
            <p:cNvGrpSpPr/>
            <p:nvPr/>
          </p:nvGrpSpPr>
          <p:grpSpPr>
            <a:xfrm>
              <a:off x="16756597" y="9852128"/>
              <a:ext cx="271145" cy="230504"/>
              <a:chOff x="16756597" y="9852128"/>
              <a:chExt cx="271145" cy="230504"/>
            </a:xfrm>
          </p:grpSpPr>
          <p:pic>
            <p:nvPicPr>
              <p:cNvPr id="131" name="object 131"/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16756597" y="9911032"/>
                <a:ext cx="150021" cy="171507"/>
              </a:xfrm>
              <a:prstGeom prst="rect">
                <a:avLst/>
              </a:prstGeom>
            </p:spPr>
          </p:pic>
          <p:pic>
            <p:nvPicPr>
              <p:cNvPr id="132" name="object 132"/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16926470" y="9852128"/>
                <a:ext cx="101216" cy="227809"/>
              </a:xfrm>
              <a:prstGeom prst="rect">
                <a:avLst/>
              </a:prstGeom>
            </p:spPr>
          </p:pic>
        </p:grpSp>
        <p:grpSp>
          <p:nvGrpSpPr>
            <p:cNvPr id="133" name="object 133"/>
            <p:cNvGrpSpPr/>
            <p:nvPr/>
          </p:nvGrpSpPr>
          <p:grpSpPr>
            <a:xfrm>
              <a:off x="17152833" y="9852128"/>
              <a:ext cx="2134870" cy="640080"/>
              <a:chOff x="17152833" y="9852128"/>
              <a:chExt cx="2134870" cy="640080"/>
            </a:xfrm>
          </p:grpSpPr>
          <p:pic>
            <p:nvPicPr>
              <p:cNvPr id="134" name="object 134"/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17152833" y="9852130"/>
                <a:ext cx="160764" cy="227804"/>
              </a:xfrm>
              <a:prstGeom prst="rect">
                <a:avLst/>
              </a:prstGeom>
            </p:spPr>
          </p:pic>
          <p:pic>
            <p:nvPicPr>
              <p:cNvPr id="135" name="object 135"/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17344842" y="9911032"/>
                <a:ext cx="466360" cy="171827"/>
              </a:xfrm>
              <a:prstGeom prst="rect">
                <a:avLst/>
              </a:prstGeom>
            </p:spPr>
          </p:pic>
          <p:pic>
            <p:nvPicPr>
              <p:cNvPr id="136" name="object 136"/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17365400" y="9852128"/>
                <a:ext cx="1921966" cy="639696"/>
              </a:xfrm>
              <a:prstGeom prst="rect">
                <a:avLst/>
              </a:prstGeom>
            </p:spPr>
          </p:pic>
        </p:grpSp>
        <p:grpSp>
          <p:nvGrpSpPr>
            <p:cNvPr id="137" name="object 137"/>
            <p:cNvGrpSpPr/>
            <p:nvPr/>
          </p:nvGrpSpPr>
          <p:grpSpPr>
            <a:xfrm>
              <a:off x="16751701" y="10199261"/>
              <a:ext cx="493395" cy="230504"/>
              <a:chOff x="16751701" y="10199261"/>
              <a:chExt cx="493395" cy="230504"/>
            </a:xfrm>
          </p:grpSpPr>
          <p:pic>
            <p:nvPicPr>
              <p:cNvPr id="138" name="object 138"/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16751701" y="10258166"/>
                <a:ext cx="141890" cy="171507"/>
              </a:xfrm>
              <a:prstGeom prst="rect">
                <a:avLst/>
              </a:prstGeom>
            </p:spPr>
          </p:pic>
          <p:pic>
            <p:nvPicPr>
              <p:cNvPr id="139" name="object 139"/>
              <p:cNvPicPr/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16929715" y="10258160"/>
                <a:ext cx="137655" cy="168911"/>
              </a:xfrm>
              <a:prstGeom prst="rect">
                <a:avLst/>
              </a:prstGeom>
            </p:spPr>
          </p:pic>
          <p:pic>
            <p:nvPicPr>
              <p:cNvPr id="140" name="object 140"/>
              <p:cNvPicPr/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17099596" y="10199261"/>
                <a:ext cx="145142" cy="230411"/>
              </a:xfrm>
              <a:prstGeom prst="rect">
                <a:avLst/>
              </a:prstGeom>
            </p:spPr>
          </p:pic>
        </p:grpSp>
        <p:sp>
          <p:nvSpPr>
            <p:cNvPr id="141" name="object 141"/>
            <p:cNvSpPr/>
            <p:nvPr/>
          </p:nvSpPr>
          <p:spPr>
            <a:xfrm>
              <a:off x="16503122" y="9497452"/>
              <a:ext cx="50165" cy="994410"/>
            </a:xfrm>
            <a:custGeom>
              <a:avLst/>
              <a:gdLst/>
              <a:ahLst/>
              <a:cxnLst/>
              <a:rect l="l" t="t" r="r" b="b"/>
              <a:pathLst>
                <a:path w="50165" h="994409">
                  <a:moveTo>
                    <a:pt x="46600" y="0"/>
                  </a:moveTo>
                  <a:lnTo>
                    <a:pt x="3115" y="0"/>
                  </a:lnTo>
                  <a:lnTo>
                    <a:pt x="0" y="3120"/>
                  </a:lnTo>
                  <a:lnTo>
                    <a:pt x="0" y="991210"/>
                  </a:lnTo>
                  <a:lnTo>
                    <a:pt x="3115" y="994325"/>
                  </a:lnTo>
                  <a:lnTo>
                    <a:pt x="42757" y="994325"/>
                  </a:lnTo>
                  <a:lnTo>
                    <a:pt x="46600" y="994325"/>
                  </a:lnTo>
                  <a:lnTo>
                    <a:pt x="49715" y="991210"/>
                  </a:lnTo>
                  <a:lnTo>
                    <a:pt x="49715" y="3120"/>
                  </a:lnTo>
                  <a:lnTo>
                    <a:pt x="46600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3" name="object 2">
            <a:extLst>
              <a:ext uri="{FF2B5EF4-FFF2-40B4-BE49-F238E27FC236}">
                <a16:creationId xmlns:a16="http://schemas.microsoft.com/office/drawing/2014/main" id="{AEB46F55-8499-8F41-BA72-1780A4A0AC40}"/>
              </a:ext>
            </a:extLst>
          </p:cNvPr>
          <p:cNvGrpSpPr/>
          <p:nvPr/>
        </p:nvGrpSpPr>
        <p:grpSpPr>
          <a:xfrm>
            <a:off x="0" y="5289525"/>
            <a:ext cx="9994900" cy="6019165"/>
            <a:chOff x="0" y="5289525"/>
            <a:chExt cx="9994900" cy="6019165"/>
          </a:xfrm>
        </p:grpSpPr>
        <p:pic>
          <p:nvPicPr>
            <p:cNvPr id="144" name="object 3">
              <a:extLst>
                <a:ext uri="{FF2B5EF4-FFF2-40B4-BE49-F238E27FC236}">
                  <a16:creationId xmlns:a16="http://schemas.microsoft.com/office/drawing/2014/main" id="{9F0D8E98-FD85-BD40-A6A7-BF0C5D891D57}"/>
                </a:ext>
              </a:extLst>
            </p:cNvPr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961843" y="5289525"/>
              <a:ext cx="6581895" cy="6019030"/>
            </a:xfrm>
            <a:prstGeom prst="rect">
              <a:avLst/>
            </a:prstGeom>
          </p:spPr>
        </p:pic>
        <p:sp>
          <p:nvSpPr>
            <p:cNvPr id="145" name="object 4">
              <a:extLst>
                <a:ext uri="{FF2B5EF4-FFF2-40B4-BE49-F238E27FC236}">
                  <a16:creationId xmlns:a16="http://schemas.microsoft.com/office/drawing/2014/main" id="{CACE4206-5F01-0146-BA7D-AE5D2626B106}"/>
                </a:ext>
              </a:extLst>
            </p:cNvPr>
            <p:cNvSpPr/>
            <p:nvPr/>
          </p:nvSpPr>
          <p:spPr>
            <a:xfrm>
              <a:off x="433476" y="9527571"/>
              <a:ext cx="2896235" cy="1781175"/>
            </a:xfrm>
            <a:custGeom>
              <a:avLst/>
              <a:gdLst/>
              <a:ahLst/>
              <a:cxnLst/>
              <a:rect l="l" t="t" r="r" b="b"/>
              <a:pathLst>
                <a:path w="2896235" h="1781175">
                  <a:moveTo>
                    <a:pt x="2064207" y="751979"/>
                  </a:moveTo>
                  <a:lnTo>
                    <a:pt x="2027224" y="713219"/>
                  </a:lnTo>
                  <a:lnTo>
                    <a:pt x="1990839" y="673658"/>
                  </a:lnTo>
                  <a:lnTo>
                    <a:pt x="1955076" y="633323"/>
                  </a:lnTo>
                  <a:lnTo>
                    <a:pt x="1919986" y="592239"/>
                  </a:lnTo>
                  <a:lnTo>
                    <a:pt x="302209" y="1573923"/>
                  </a:lnTo>
                  <a:lnTo>
                    <a:pt x="258191" y="1601114"/>
                  </a:lnTo>
                  <a:lnTo>
                    <a:pt x="214693" y="1628902"/>
                  </a:lnTo>
                  <a:lnTo>
                    <a:pt x="171729" y="1657311"/>
                  </a:lnTo>
                  <a:lnTo>
                    <a:pt x="129298" y="1686318"/>
                  </a:lnTo>
                  <a:lnTo>
                    <a:pt x="87401" y="1715922"/>
                  </a:lnTo>
                  <a:lnTo>
                    <a:pt x="46037" y="1746123"/>
                  </a:lnTo>
                  <a:lnTo>
                    <a:pt x="5232" y="1776907"/>
                  </a:lnTo>
                  <a:lnTo>
                    <a:pt x="0" y="1780984"/>
                  </a:lnTo>
                  <a:lnTo>
                    <a:pt x="369239" y="1780984"/>
                  </a:lnTo>
                  <a:lnTo>
                    <a:pt x="411873" y="1754644"/>
                  </a:lnTo>
                  <a:lnTo>
                    <a:pt x="2064207" y="751979"/>
                  </a:lnTo>
                  <a:close/>
                </a:path>
                <a:path w="2896235" h="1781175">
                  <a:moveTo>
                    <a:pt x="2291245" y="614210"/>
                  </a:moveTo>
                  <a:lnTo>
                    <a:pt x="2258047" y="572833"/>
                  </a:lnTo>
                  <a:lnTo>
                    <a:pt x="2225141" y="531025"/>
                  </a:lnTo>
                  <a:lnTo>
                    <a:pt x="2192578" y="488848"/>
                  </a:lnTo>
                  <a:lnTo>
                    <a:pt x="2160384" y="446354"/>
                  </a:lnTo>
                  <a:lnTo>
                    <a:pt x="1978850" y="556514"/>
                  </a:lnTo>
                  <a:lnTo>
                    <a:pt x="2010892" y="599147"/>
                  </a:lnTo>
                  <a:lnTo>
                    <a:pt x="2043239" y="641400"/>
                  </a:lnTo>
                  <a:lnTo>
                    <a:pt x="2075916" y="683285"/>
                  </a:lnTo>
                  <a:lnTo>
                    <a:pt x="2108936" y="724839"/>
                  </a:lnTo>
                  <a:lnTo>
                    <a:pt x="2291245" y="614210"/>
                  </a:lnTo>
                  <a:close/>
                </a:path>
                <a:path w="2896235" h="1781175">
                  <a:moveTo>
                    <a:pt x="2554503" y="454456"/>
                  </a:moveTo>
                  <a:lnTo>
                    <a:pt x="2520950" y="413270"/>
                  </a:lnTo>
                  <a:lnTo>
                    <a:pt x="2487765" y="371690"/>
                  </a:lnTo>
                  <a:lnTo>
                    <a:pt x="2454922" y="329730"/>
                  </a:lnTo>
                  <a:lnTo>
                    <a:pt x="2422436" y="287350"/>
                  </a:lnTo>
                  <a:lnTo>
                    <a:pt x="2231669" y="403098"/>
                  </a:lnTo>
                  <a:lnTo>
                    <a:pt x="2263965" y="445604"/>
                  </a:lnTo>
                  <a:lnTo>
                    <a:pt x="2296579" y="487692"/>
                  </a:lnTo>
                  <a:lnTo>
                    <a:pt x="2329523" y="529399"/>
                  </a:lnTo>
                  <a:lnTo>
                    <a:pt x="2362847" y="570763"/>
                  </a:lnTo>
                  <a:lnTo>
                    <a:pt x="2554503" y="454456"/>
                  </a:lnTo>
                  <a:close/>
                </a:path>
                <a:path w="2896235" h="1781175">
                  <a:moveTo>
                    <a:pt x="2808960" y="300050"/>
                  </a:moveTo>
                  <a:lnTo>
                    <a:pt x="2775039" y="259105"/>
                  </a:lnTo>
                  <a:lnTo>
                    <a:pt x="2741511" y="217741"/>
                  </a:lnTo>
                  <a:lnTo>
                    <a:pt x="2708351" y="175971"/>
                  </a:lnTo>
                  <a:lnTo>
                    <a:pt x="2675559" y="133743"/>
                  </a:lnTo>
                  <a:lnTo>
                    <a:pt x="2493746" y="244068"/>
                  </a:lnTo>
                  <a:lnTo>
                    <a:pt x="2526309" y="286385"/>
                  </a:lnTo>
                  <a:lnTo>
                    <a:pt x="2559240" y="328320"/>
                  </a:lnTo>
                  <a:lnTo>
                    <a:pt x="2592540" y="369849"/>
                  </a:lnTo>
                  <a:lnTo>
                    <a:pt x="2626182" y="410959"/>
                  </a:lnTo>
                  <a:lnTo>
                    <a:pt x="2808960" y="300050"/>
                  </a:lnTo>
                  <a:close/>
                </a:path>
                <a:path w="2896235" h="1781175">
                  <a:moveTo>
                    <a:pt x="2895968" y="0"/>
                  </a:moveTo>
                  <a:lnTo>
                    <a:pt x="2746933" y="90436"/>
                  </a:lnTo>
                  <a:lnTo>
                    <a:pt x="2769806" y="119862"/>
                  </a:lnTo>
                  <a:lnTo>
                    <a:pt x="2792907" y="149136"/>
                  </a:lnTo>
                  <a:lnTo>
                    <a:pt x="2816199" y="178206"/>
                  </a:lnTo>
                  <a:lnTo>
                    <a:pt x="2839631" y="207010"/>
                  </a:lnTo>
                  <a:lnTo>
                    <a:pt x="2855125" y="155638"/>
                  </a:lnTo>
                  <a:lnTo>
                    <a:pt x="2869679" y="104000"/>
                  </a:lnTo>
                  <a:lnTo>
                    <a:pt x="2883293" y="52133"/>
                  </a:lnTo>
                  <a:lnTo>
                    <a:pt x="2895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5">
              <a:extLst>
                <a:ext uri="{FF2B5EF4-FFF2-40B4-BE49-F238E27FC236}">
                  <a16:creationId xmlns:a16="http://schemas.microsoft.com/office/drawing/2014/main" id="{3C46F600-BB84-3D4A-8A19-8402D1F9A4EC}"/>
                </a:ext>
              </a:extLst>
            </p:cNvPr>
            <p:cNvSpPr/>
            <p:nvPr/>
          </p:nvSpPr>
          <p:spPr>
            <a:xfrm>
              <a:off x="2353462" y="9618008"/>
              <a:ext cx="920115" cy="661670"/>
            </a:xfrm>
            <a:custGeom>
              <a:avLst/>
              <a:gdLst/>
              <a:ahLst/>
              <a:cxnLst/>
              <a:rect l="l" t="t" r="r" b="b"/>
              <a:pathLst>
                <a:path w="920114" h="661670">
                  <a:moveTo>
                    <a:pt x="188950" y="634403"/>
                  </a:moveTo>
                  <a:lnTo>
                    <a:pt x="155930" y="592848"/>
                  </a:lnTo>
                  <a:lnTo>
                    <a:pt x="123253" y="550964"/>
                  </a:lnTo>
                  <a:lnTo>
                    <a:pt x="90906" y="508711"/>
                  </a:lnTo>
                  <a:lnTo>
                    <a:pt x="58864" y="466077"/>
                  </a:lnTo>
                  <a:lnTo>
                    <a:pt x="0" y="501802"/>
                  </a:lnTo>
                  <a:lnTo>
                    <a:pt x="35090" y="542886"/>
                  </a:lnTo>
                  <a:lnTo>
                    <a:pt x="70853" y="583222"/>
                  </a:lnTo>
                  <a:lnTo>
                    <a:pt x="107238" y="622782"/>
                  </a:lnTo>
                  <a:lnTo>
                    <a:pt x="144221" y="661543"/>
                  </a:lnTo>
                  <a:lnTo>
                    <a:pt x="188950" y="634403"/>
                  </a:lnTo>
                  <a:close/>
                </a:path>
                <a:path w="920114" h="661670">
                  <a:moveTo>
                    <a:pt x="442861" y="480326"/>
                  </a:moveTo>
                  <a:lnTo>
                    <a:pt x="409536" y="438962"/>
                  </a:lnTo>
                  <a:lnTo>
                    <a:pt x="376580" y="397256"/>
                  </a:lnTo>
                  <a:lnTo>
                    <a:pt x="343979" y="355168"/>
                  </a:lnTo>
                  <a:lnTo>
                    <a:pt x="311683" y="312661"/>
                  </a:lnTo>
                  <a:lnTo>
                    <a:pt x="240411" y="355917"/>
                  </a:lnTo>
                  <a:lnTo>
                    <a:pt x="272592" y="398411"/>
                  </a:lnTo>
                  <a:lnTo>
                    <a:pt x="305168" y="440588"/>
                  </a:lnTo>
                  <a:lnTo>
                    <a:pt x="338061" y="482396"/>
                  </a:lnTo>
                  <a:lnTo>
                    <a:pt x="371259" y="523773"/>
                  </a:lnTo>
                  <a:lnTo>
                    <a:pt x="442861" y="480326"/>
                  </a:lnTo>
                  <a:close/>
                </a:path>
                <a:path w="920114" h="661670">
                  <a:moveTo>
                    <a:pt x="706196" y="320522"/>
                  </a:moveTo>
                  <a:lnTo>
                    <a:pt x="672553" y="279425"/>
                  </a:lnTo>
                  <a:lnTo>
                    <a:pt x="639267" y="237883"/>
                  </a:lnTo>
                  <a:lnTo>
                    <a:pt x="606323" y="195948"/>
                  </a:lnTo>
                  <a:lnTo>
                    <a:pt x="573760" y="153631"/>
                  </a:lnTo>
                  <a:lnTo>
                    <a:pt x="502437" y="196913"/>
                  </a:lnTo>
                  <a:lnTo>
                    <a:pt x="534936" y="239293"/>
                  </a:lnTo>
                  <a:lnTo>
                    <a:pt x="567766" y="281266"/>
                  </a:lnTo>
                  <a:lnTo>
                    <a:pt x="600964" y="322834"/>
                  </a:lnTo>
                  <a:lnTo>
                    <a:pt x="634517" y="364020"/>
                  </a:lnTo>
                  <a:lnTo>
                    <a:pt x="706196" y="320522"/>
                  </a:lnTo>
                  <a:close/>
                </a:path>
                <a:path w="920114" h="661670">
                  <a:moveTo>
                    <a:pt x="919657" y="116573"/>
                  </a:moveTo>
                  <a:lnTo>
                    <a:pt x="896213" y="87769"/>
                  </a:lnTo>
                  <a:lnTo>
                    <a:pt x="872934" y="58699"/>
                  </a:lnTo>
                  <a:lnTo>
                    <a:pt x="849820" y="29425"/>
                  </a:lnTo>
                  <a:lnTo>
                    <a:pt x="826947" y="0"/>
                  </a:lnTo>
                  <a:lnTo>
                    <a:pt x="755573" y="43307"/>
                  </a:lnTo>
                  <a:lnTo>
                    <a:pt x="788365" y="85534"/>
                  </a:lnTo>
                  <a:lnTo>
                    <a:pt x="821524" y="127304"/>
                  </a:lnTo>
                  <a:lnTo>
                    <a:pt x="855052" y="168668"/>
                  </a:lnTo>
                  <a:lnTo>
                    <a:pt x="888974" y="209613"/>
                  </a:lnTo>
                  <a:lnTo>
                    <a:pt x="896924" y="186448"/>
                  </a:lnTo>
                  <a:lnTo>
                    <a:pt x="904697" y="163207"/>
                  </a:lnTo>
                  <a:lnTo>
                    <a:pt x="912279" y="139915"/>
                  </a:lnTo>
                  <a:lnTo>
                    <a:pt x="919657" y="116573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6">
              <a:extLst>
                <a:ext uri="{FF2B5EF4-FFF2-40B4-BE49-F238E27FC236}">
                  <a16:creationId xmlns:a16="http://schemas.microsoft.com/office/drawing/2014/main" id="{8124CBB3-BD69-CE4B-9ECF-01666B89BB58}"/>
                </a:ext>
              </a:extLst>
            </p:cNvPr>
            <p:cNvSpPr/>
            <p:nvPr/>
          </p:nvSpPr>
          <p:spPr>
            <a:xfrm>
              <a:off x="0" y="5919094"/>
              <a:ext cx="3392804" cy="5389880"/>
            </a:xfrm>
            <a:custGeom>
              <a:avLst/>
              <a:gdLst/>
              <a:ahLst/>
              <a:cxnLst/>
              <a:rect l="l" t="t" r="r" b="b"/>
              <a:pathLst>
                <a:path w="3392804" h="5389880">
                  <a:moveTo>
                    <a:pt x="581190" y="2260"/>
                  </a:moveTo>
                  <a:lnTo>
                    <a:pt x="533387" y="749"/>
                  </a:lnTo>
                  <a:lnTo>
                    <a:pt x="485521" y="0"/>
                  </a:lnTo>
                  <a:lnTo>
                    <a:pt x="437616" y="38"/>
                  </a:lnTo>
                  <a:lnTo>
                    <a:pt x="389686" y="850"/>
                  </a:lnTo>
                  <a:lnTo>
                    <a:pt x="341718" y="2451"/>
                  </a:lnTo>
                  <a:lnTo>
                    <a:pt x="293751" y="4851"/>
                  </a:lnTo>
                  <a:lnTo>
                    <a:pt x="245783" y="8026"/>
                  </a:lnTo>
                  <a:lnTo>
                    <a:pt x="197815" y="11988"/>
                  </a:lnTo>
                  <a:lnTo>
                    <a:pt x="149872" y="16751"/>
                  </a:lnTo>
                  <a:lnTo>
                    <a:pt x="0" y="107708"/>
                  </a:lnTo>
                  <a:lnTo>
                    <a:pt x="0" y="354939"/>
                  </a:lnTo>
                  <a:lnTo>
                    <a:pt x="581190" y="2260"/>
                  </a:lnTo>
                  <a:close/>
                </a:path>
                <a:path w="3392804" h="5389880">
                  <a:moveTo>
                    <a:pt x="2300567" y="4135767"/>
                  </a:moveTo>
                  <a:lnTo>
                    <a:pt x="2268207" y="4094086"/>
                  </a:lnTo>
                  <a:lnTo>
                    <a:pt x="2236470" y="4051668"/>
                  </a:lnTo>
                  <a:lnTo>
                    <a:pt x="2205405" y="4008551"/>
                  </a:lnTo>
                  <a:lnTo>
                    <a:pt x="2175002" y="3964724"/>
                  </a:lnTo>
                  <a:lnTo>
                    <a:pt x="539229" y="4957762"/>
                  </a:lnTo>
                  <a:lnTo>
                    <a:pt x="495935" y="4985309"/>
                  </a:lnTo>
                  <a:lnTo>
                    <a:pt x="453110" y="5013401"/>
                  </a:lnTo>
                  <a:lnTo>
                    <a:pt x="410781" y="5042039"/>
                  </a:lnTo>
                  <a:lnTo>
                    <a:pt x="368935" y="5071237"/>
                  </a:lnTo>
                  <a:lnTo>
                    <a:pt x="327571" y="5100955"/>
                  </a:lnTo>
                  <a:lnTo>
                    <a:pt x="286702" y="5131219"/>
                  </a:lnTo>
                  <a:lnTo>
                    <a:pt x="246341" y="5162004"/>
                  </a:lnTo>
                  <a:lnTo>
                    <a:pt x="206463" y="5193309"/>
                  </a:lnTo>
                  <a:lnTo>
                    <a:pt x="167093" y="5225148"/>
                  </a:lnTo>
                  <a:lnTo>
                    <a:pt x="128244" y="5257482"/>
                  </a:lnTo>
                  <a:lnTo>
                    <a:pt x="89890" y="5290337"/>
                  </a:lnTo>
                  <a:lnTo>
                    <a:pt x="52057" y="5323687"/>
                  </a:lnTo>
                  <a:lnTo>
                    <a:pt x="14744" y="5357546"/>
                  </a:lnTo>
                  <a:lnTo>
                    <a:pt x="0" y="5371312"/>
                  </a:lnTo>
                  <a:lnTo>
                    <a:pt x="0" y="5389461"/>
                  </a:lnTo>
                  <a:lnTo>
                    <a:pt x="300228" y="5389461"/>
                  </a:lnTo>
                  <a:lnTo>
                    <a:pt x="323977" y="5370042"/>
                  </a:lnTo>
                  <a:lnTo>
                    <a:pt x="362915" y="5339131"/>
                  </a:lnTo>
                  <a:lnTo>
                    <a:pt x="402374" y="5308752"/>
                  </a:lnTo>
                  <a:lnTo>
                    <a:pt x="442353" y="5278907"/>
                  </a:lnTo>
                  <a:lnTo>
                    <a:pt x="482828" y="5249608"/>
                  </a:lnTo>
                  <a:lnTo>
                    <a:pt x="523798" y="5220855"/>
                  </a:lnTo>
                  <a:lnTo>
                    <a:pt x="565277" y="5192674"/>
                  </a:lnTo>
                  <a:lnTo>
                    <a:pt x="607237" y="5165039"/>
                  </a:lnTo>
                  <a:lnTo>
                    <a:pt x="649706" y="5137975"/>
                  </a:lnTo>
                  <a:lnTo>
                    <a:pt x="692645" y="5111483"/>
                  </a:lnTo>
                  <a:lnTo>
                    <a:pt x="2300567" y="4135767"/>
                  </a:lnTo>
                  <a:close/>
                </a:path>
                <a:path w="3392804" h="5389880">
                  <a:moveTo>
                    <a:pt x="2544368" y="3987825"/>
                  </a:moveTo>
                  <a:lnTo>
                    <a:pt x="2513507" y="3944988"/>
                  </a:lnTo>
                  <a:lnTo>
                    <a:pt x="2482964" y="3901770"/>
                  </a:lnTo>
                  <a:lnTo>
                    <a:pt x="2452776" y="3858183"/>
                  </a:lnTo>
                  <a:lnTo>
                    <a:pt x="2422944" y="3814267"/>
                  </a:lnTo>
                  <a:lnTo>
                    <a:pt x="2242058" y="3924033"/>
                  </a:lnTo>
                  <a:lnTo>
                    <a:pt x="2271814" y="3968026"/>
                  </a:lnTo>
                  <a:lnTo>
                    <a:pt x="2301887" y="4011638"/>
                  </a:lnTo>
                  <a:lnTo>
                    <a:pt x="2332304" y="4054906"/>
                  </a:lnTo>
                  <a:lnTo>
                    <a:pt x="2363063" y="4097845"/>
                  </a:lnTo>
                  <a:lnTo>
                    <a:pt x="2544368" y="3987825"/>
                  </a:lnTo>
                  <a:close/>
                </a:path>
                <a:path w="3392804" h="5389880">
                  <a:moveTo>
                    <a:pt x="2806039" y="3829037"/>
                  </a:moveTo>
                  <a:lnTo>
                    <a:pt x="2774988" y="3786352"/>
                  </a:lnTo>
                  <a:lnTo>
                    <a:pt x="2744228" y="3743185"/>
                  </a:lnTo>
                  <a:lnTo>
                    <a:pt x="2713901" y="3699726"/>
                  </a:lnTo>
                  <a:lnTo>
                    <a:pt x="2683941" y="3655898"/>
                  </a:lnTo>
                  <a:lnTo>
                    <a:pt x="2493949" y="3771188"/>
                  </a:lnTo>
                  <a:lnTo>
                    <a:pt x="2523833" y="3815105"/>
                  </a:lnTo>
                  <a:lnTo>
                    <a:pt x="2554046" y="3858641"/>
                  </a:lnTo>
                  <a:lnTo>
                    <a:pt x="2584627" y="3901808"/>
                  </a:lnTo>
                  <a:lnTo>
                    <a:pt x="2615552" y="3944632"/>
                  </a:lnTo>
                  <a:lnTo>
                    <a:pt x="2806039" y="3829037"/>
                  </a:lnTo>
                  <a:close/>
                </a:path>
                <a:path w="3392804" h="5389880">
                  <a:moveTo>
                    <a:pt x="3058769" y="3675684"/>
                  </a:moveTo>
                  <a:lnTo>
                    <a:pt x="3027476" y="3633101"/>
                  </a:lnTo>
                  <a:lnTo>
                    <a:pt x="2996577" y="3590137"/>
                  </a:lnTo>
                  <a:lnTo>
                    <a:pt x="2966072" y="3546767"/>
                  </a:lnTo>
                  <a:lnTo>
                    <a:pt x="2935935" y="3502977"/>
                  </a:lnTo>
                  <a:lnTo>
                    <a:pt x="2754947" y="3612807"/>
                  </a:lnTo>
                  <a:lnTo>
                    <a:pt x="2784945" y="3656596"/>
                  </a:lnTo>
                  <a:lnTo>
                    <a:pt x="2815361" y="3700081"/>
                  </a:lnTo>
                  <a:lnTo>
                    <a:pt x="2846184" y="3743223"/>
                  </a:lnTo>
                  <a:lnTo>
                    <a:pt x="2877248" y="3785832"/>
                  </a:lnTo>
                  <a:lnTo>
                    <a:pt x="3058769" y="3675684"/>
                  </a:lnTo>
                  <a:close/>
                </a:path>
                <a:path w="3392804" h="5389880">
                  <a:moveTo>
                    <a:pt x="3311639" y="3522243"/>
                  </a:moveTo>
                  <a:lnTo>
                    <a:pt x="3280118" y="3479825"/>
                  </a:lnTo>
                  <a:lnTo>
                    <a:pt x="3249003" y="3436988"/>
                  </a:lnTo>
                  <a:lnTo>
                    <a:pt x="3218294" y="3393732"/>
                  </a:lnTo>
                  <a:lnTo>
                    <a:pt x="3187992" y="3350018"/>
                  </a:lnTo>
                  <a:lnTo>
                    <a:pt x="3006979" y="3459873"/>
                  </a:lnTo>
                  <a:lnTo>
                    <a:pt x="3037154" y="3503638"/>
                  </a:lnTo>
                  <a:lnTo>
                    <a:pt x="3067710" y="3546983"/>
                  </a:lnTo>
                  <a:lnTo>
                    <a:pt x="3098660" y="3589909"/>
                  </a:lnTo>
                  <a:lnTo>
                    <a:pt x="3130016" y="3632441"/>
                  </a:lnTo>
                  <a:lnTo>
                    <a:pt x="3311639" y="3522243"/>
                  </a:lnTo>
                  <a:close/>
                </a:path>
                <a:path w="3392804" h="5389880">
                  <a:moveTo>
                    <a:pt x="3392678" y="3225825"/>
                  </a:moveTo>
                  <a:lnTo>
                    <a:pt x="3259036" y="3306915"/>
                  </a:lnTo>
                  <a:lnTo>
                    <a:pt x="3284283" y="3343313"/>
                  </a:lnTo>
                  <a:lnTo>
                    <a:pt x="3309836" y="3379432"/>
                  </a:lnTo>
                  <a:lnTo>
                    <a:pt x="3335667" y="3415246"/>
                  </a:lnTo>
                  <a:lnTo>
                    <a:pt x="3361779" y="3450729"/>
                  </a:lnTo>
                  <a:lnTo>
                    <a:pt x="3371113" y="3394773"/>
                  </a:lnTo>
                  <a:lnTo>
                    <a:pt x="3379381" y="3338614"/>
                  </a:lnTo>
                  <a:lnTo>
                    <a:pt x="3386569" y="3282289"/>
                  </a:lnTo>
                  <a:lnTo>
                    <a:pt x="3392678" y="32258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7">
              <a:extLst>
                <a:ext uri="{FF2B5EF4-FFF2-40B4-BE49-F238E27FC236}">
                  <a16:creationId xmlns:a16="http://schemas.microsoft.com/office/drawing/2014/main" id="{9E28B393-C810-6B48-A2E7-5F0E85359761}"/>
                </a:ext>
              </a:extLst>
            </p:cNvPr>
            <p:cNvSpPr/>
            <p:nvPr/>
          </p:nvSpPr>
          <p:spPr>
            <a:xfrm>
              <a:off x="2175002" y="9378968"/>
              <a:ext cx="955040" cy="676275"/>
            </a:xfrm>
            <a:custGeom>
              <a:avLst/>
              <a:gdLst/>
              <a:ahLst/>
              <a:cxnLst/>
              <a:rect l="l" t="t" r="r" b="b"/>
              <a:pathLst>
                <a:path w="955039" h="676275">
                  <a:moveTo>
                    <a:pt x="188061" y="637971"/>
                  </a:moveTo>
                  <a:lnTo>
                    <a:pt x="157302" y="595033"/>
                  </a:lnTo>
                  <a:lnTo>
                    <a:pt x="126885" y="551764"/>
                  </a:lnTo>
                  <a:lnTo>
                    <a:pt x="96812" y="508139"/>
                  </a:lnTo>
                  <a:lnTo>
                    <a:pt x="67056" y="464159"/>
                  </a:lnTo>
                  <a:lnTo>
                    <a:pt x="0" y="504850"/>
                  </a:lnTo>
                  <a:lnTo>
                    <a:pt x="30391" y="548665"/>
                  </a:lnTo>
                  <a:lnTo>
                    <a:pt x="61468" y="591794"/>
                  </a:lnTo>
                  <a:lnTo>
                    <a:pt x="93192" y="634212"/>
                  </a:lnTo>
                  <a:lnTo>
                    <a:pt x="125564" y="675894"/>
                  </a:lnTo>
                  <a:lnTo>
                    <a:pt x="188061" y="637971"/>
                  </a:lnTo>
                  <a:close/>
                </a:path>
                <a:path w="955039" h="676275">
                  <a:moveTo>
                    <a:pt x="440550" y="484759"/>
                  </a:moveTo>
                  <a:lnTo>
                    <a:pt x="409587" y="441896"/>
                  </a:lnTo>
                  <a:lnTo>
                    <a:pt x="379044" y="398767"/>
                  </a:lnTo>
                  <a:lnTo>
                    <a:pt x="348830" y="355231"/>
                  </a:lnTo>
                  <a:lnTo>
                    <a:pt x="318947" y="311315"/>
                  </a:lnTo>
                  <a:lnTo>
                    <a:pt x="247942" y="354406"/>
                  </a:lnTo>
                  <a:lnTo>
                    <a:pt x="277774" y="398310"/>
                  </a:lnTo>
                  <a:lnTo>
                    <a:pt x="308000" y="441934"/>
                  </a:lnTo>
                  <a:lnTo>
                    <a:pt x="338505" y="485114"/>
                  </a:lnTo>
                  <a:lnTo>
                    <a:pt x="369366" y="527951"/>
                  </a:lnTo>
                  <a:lnTo>
                    <a:pt x="440550" y="484759"/>
                  </a:lnTo>
                  <a:close/>
                </a:path>
                <a:path w="955039" h="676275">
                  <a:moveTo>
                    <a:pt x="702246" y="325958"/>
                  </a:moveTo>
                  <a:lnTo>
                    <a:pt x="671144" y="283311"/>
                  </a:lnTo>
                  <a:lnTo>
                    <a:pt x="640359" y="240220"/>
                  </a:lnTo>
                  <a:lnTo>
                    <a:pt x="609942" y="196735"/>
                  </a:lnTo>
                  <a:lnTo>
                    <a:pt x="579945" y="152933"/>
                  </a:lnTo>
                  <a:lnTo>
                    <a:pt x="508939" y="196024"/>
                  </a:lnTo>
                  <a:lnTo>
                    <a:pt x="538899" y="239852"/>
                  </a:lnTo>
                  <a:lnTo>
                    <a:pt x="569264" y="283362"/>
                  </a:lnTo>
                  <a:lnTo>
                    <a:pt x="599986" y="326478"/>
                  </a:lnTo>
                  <a:lnTo>
                    <a:pt x="631037" y="369163"/>
                  </a:lnTo>
                  <a:lnTo>
                    <a:pt x="702246" y="325958"/>
                  </a:lnTo>
                  <a:close/>
                </a:path>
                <a:path w="955039" h="676275">
                  <a:moveTo>
                    <a:pt x="955014" y="172567"/>
                  </a:moveTo>
                  <a:lnTo>
                    <a:pt x="923658" y="130035"/>
                  </a:lnTo>
                  <a:lnTo>
                    <a:pt x="892708" y="87109"/>
                  </a:lnTo>
                  <a:lnTo>
                    <a:pt x="862152" y="43764"/>
                  </a:lnTo>
                  <a:lnTo>
                    <a:pt x="831977" y="0"/>
                  </a:lnTo>
                  <a:lnTo>
                    <a:pt x="760933" y="43103"/>
                  </a:lnTo>
                  <a:lnTo>
                    <a:pt x="791070" y="86893"/>
                  </a:lnTo>
                  <a:lnTo>
                    <a:pt x="821588" y="130263"/>
                  </a:lnTo>
                  <a:lnTo>
                    <a:pt x="852474" y="173228"/>
                  </a:lnTo>
                  <a:lnTo>
                    <a:pt x="883754" y="215811"/>
                  </a:lnTo>
                  <a:lnTo>
                    <a:pt x="955014" y="172567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8">
              <a:extLst>
                <a:ext uri="{FF2B5EF4-FFF2-40B4-BE49-F238E27FC236}">
                  <a16:creationId xmlns:a16="http://schemas.microsoft.com/office/drawing/2014/main" id="{C613047B-AFE3-D741-BB10-27C40C9AB574}"/>
                </a:ext>
              </a:extLst>
            </p:cNvPr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188001" y="9226006"/>
              <a:ext cx="173780" cy="215318"/>
            </a:xfrm>
            <a:prstGeom prst="rect">
              <a:avLst/>
            </a:prstGeom>
          </p:spPr>
        </p:pic>
        <p:sp>
          <p:nvSpPr>
            <p:cNvPr id="150" name="object 9">
              <a:extLst>
                <a:ext uri="{FF2B5EF4-FFF2-40B4-BE49-F238E27FC236}">
                  <a16:creationId xmlns:a16="http://schemas.microsoft.com/office/drawing/2014/main" id="{FBA1DCDA-A2A0-BD40-BB03-6500BA1B20E5}"/>
                </a:ext>
              </a:extLst>
            </p:cNvPr>
            <p:cNvSpPr/>
            <p:nvPr/>
          </p:nvSpPr>
          <p:spPr>
            <a:xfrm>
              <a:off x="0" y="5930690"/>
              <a:ext cx="3406775" cy="5247640"/>
            </a:xfrm>
            <a:custGeom>
              <a:avLst/>
              <a:gdLst/>
              <a:ahLst/>
              <a:cxnLst/>
              <a:rect l="l" t="t" r="r" b="b"/>
              <a:pathLst>
                <a:path w="3406775" h="5247640">
                  <a:moveTo>
                    <a:pt x="1054074" y="48031"/>
                  </a:moveTo>
                  <a:lnTo>
                    <a:pt x="1007554" y="38925"/>
                  </a:lnTo>
                  <a:lnTo>
                    <a:pt x="960907" y="30568"/>
                  </a:lnTo>
                  <a:lnTo>
                    <a:pt x="914107" y="22948"/>
                  </a:lnTo>
                  <a:lnTo>
                    <a:pt x="867194" y="16078"/>
                  </a:lnTo>
                  <a:lnTo>
                    <a:pt x="820153" y="9969"/>
                  </a:lnTo>
                  <a:lnTo>
                    <a:pt x="772998" y="4610"/>
                  </a:lnTo>
                  <a:lnTo>
                    <a:pt x="725741" y="0"/>
                  </a:lnTo>
                  <a:lnTo>
                    <a:pt x="0" y="440397"/>
                  </a:lnTo>
                  <a:lnTo>
                    <a:pt x="0" y="687666"/>
                  </a:lnTo>
                  <a:lnTo>
                    <a:pt x="1054074" y="48031"/>
                  </a:lnTo>
                  <a:close/>
                </a:path>
                <a:path w="3406775" h="5247640">
                  <a:moveTo>
                    <a:pt x="2129256" y="3883825"/>
                  </a:moveTo>
                  <a:lnTo>
                    <a:pt x="2100453" y="3837927"/>
                  </a:lnTo>
                  <a:lnTo>
                    <a:pt x="2073071" y="3792524"/>
                  </a:lnTo>
                  <a:lnTo>
                    <a:pt x="2038362" y="3732199"/>
                  </a:lnTo>
                  <a:lnTo>
                    <a:pt x="2021611" y="3701885"/>
                  </a:lnTo>
                  <a:lnTo>
                    <a:pt x="386359" y="4694580"/>
                  </a:lnTo>
                  <a:lnTo>
                    <a:pt x="342874" y="4722152"/>
                  </a:lnTo>
                  <a:lnTo>
                    <a:pt x="299821" y="4750232"/>
                  </a:lnTo>
                  <a:lnTo>
                    <a:pt x="257225" y="4778832"/>
                  </a:lnTo>
                  <a:lnTo>
                    <a:pt x="215087" y="4807928"/>
                  </a:lnTo>
                  <a:lnTo>
                    <a:pt x="173393" y="4837544"/>
                  </a:lnTo>
                  <a:lnTo>
                    <a:pt x="132156" y="4867643"/>
                  </a:lnTo>
                  <a:lnTo>
                    <a:pt x="91376" y="4898237"/>
                  </a:lnTo>
                  <a:lnTo>
                    <a:pt x="51066" y="4929327"/>
                  </a:lnTo>
                  <a:lnTo>
                    <a:pt x="11214" y="4960899"/>
                  </a:lnTo>
                  <a:lnTo>
                    <a:pt x="0" y="4970030"/>
                  </a:lnTo>
                  <a:lnTo>
                    <a:pt x="0" y="5247348"/>
                  </a:lnTo>
                  <a:lnTo>
                    <a:pt x="3771" y="5243944"/>
                  </a:lnTo>
                  <a:lnTo>
                    <a:pt x="42024" y="5210391"/>
                  </a:lnTo>
                  <a:lnTo>
                    <a:pt x="80797" y="5177345"/>
                  </a:lnTo>
                  <a:lnTo>
                    <a:pt x="120065" y="5144795"/>
                  </a:lnTo>
                  <a:lnTo>
                    <a:pt x="159842" y="5112753"/>
                  </a:lnTo>
                  <a:lnTo>
                    <a:pt x="200126" y="5081244"/>
                  </a:lnTo>
                  <a:lnTo>
                    <a:pt x="240906" y="5050244"/>
                  </a:lnTo>
                  <a:lnTo>
                    <a:pt x="282168" y="5019764"/>
                  </a:lnTo>
                  <a:lnTo>
                    <a:pt x="323926" y="4989830"/>
                  </a:lnTo>
                  <a:lnTo>
                    <a:pt x="366179" y="4960417"/>
                  </a:lnTo>
                  <a:lnTo>
                    <a:pt x="408901" y="4931549"/>
                  </a:lnTo>
                  <a:lnTo>
                    <a:pt x="452107" y="4903228"/>
                  </a:lnTo>
                  <a:lnTo>
                    <a:pt x="495795" y="4875454"/>
                  </a:lnTo>
                  <a:lnTo>
                    <a:pt x="2129256" y="3883825"/>
                  </a:lnTo>
                  <a:close/>
                </a:path>
                <a:path w="3406775" h="5247640">
                  <a:moveTo>
                    <a:pt x="2377097" y="3733431"/>
                  </a:moveTo>
                  <a:lnTo>
                    <a:pt x="2351811" y="3694303"/>
                  </a:lnTo>
                  <a:lnTo>
                    <a:pt x="2326805" y="3654907"/>
                  </a:lnTo>
                  <a:lnTo>
                    <a:pt x="2302065" y="3615232"/>
                  </a:lnTo>
                  <a:lnTo>
                    <a:pt x="2277529" y="3575151"/>
                  </a:lnTo>
                  <a:lnTo>
                    <a:pt x="2264905" y="3554260"/>
                  </a:lnTo>
                  <a:lnTo>
                    <a:pt x="2084209" y="3663899"/>
                  </a:lnTo>
                  <a:lnTo>
                    <a:pt x="2121357" y="3724859"/>
                  </a:lnTo>
                  <a:lnTo>
                    <a:pt x="2146084" y="3764559"/>
                  </a:lnTo>
                  <a:lnTo>
                    <a:pt x="2171077" y="3803993"/>
                  </a:lnTo>
                  <a:lnTo>
                    <a:pt x="2196312" y="3843134"/>
                  </a:lnTo>
                  <a:lnTo>
                    <a:pt x="2377097" y="3733431"/>
                  </a:lnTo>
                  <a:close/>
                </a:path>
                <a:path w="3406775" h="5247640">
                  <a:moveTo>
                    <a:pt x="2637929" y="3575151"/>
                  </a:moveTo>
                  <a:lnTo>
                    <a:pt x="2612593" y="3536086"/>
                  </a:lnTo>
                  <a:lnTo>
                    <a:pt x="2587536" y="3496703"/>
                  </a:lnTo>
                  <a:lnTo>
                    <a:pt x="2562758" y="3457029"/>
                  </a:lnTo>
                  <a:lnTo>
                    <a:pt x="2538298" y="3417100"/>
                  </a:lnTo>
                  <a:lnTo>
                    <a:pt x="2525598" y="3396069"/>
                  </a:lnTo>
                  <a:lnTo>
                    <a:pt x="2335822" y="3511219"/>
                  </a:lnTo>
                  <a:lnTo>
                    <a:pt x="2372995" y="3572205"/>
                  </a:lnTo>
                  <a:lnTo>
                    <a:pt x="2397734" y="3611867"/>
                  </a:lnTo>
                  <a:lnTo>
                    <a:pt x="2422753" y="3651250"/>
                  </a:lnTo>
                  <a:lnTo>
                    <a:pt x="2448052" y="3690378"/>
                  </a:lnTo>
                  <a:lnTo>
                    <a:pt x="2637929" y="3575151"/>
                  </a:lnTo>
                  <a:close/>
                </a:path>
                <a:path w="3406775" h="5247640">
                  <a:moveTo>
                    <a:pt x="2889758" y="3422345"/>
                  </a:moveTo>
                  <a:lnTo>
                    <a:pt x="2864447" y="3383445"/>
                  </a:lnTo>
                  <a:lnTo>
                    <a:pt x="2839428" y="3344240"/>
                  </a:lnTo>
                  <a:lnTo>
                    <a:pt x="2814713" y="3304743"/>
                  </a:lnTo>
                  <a:lnTo>
                    <a:pt x="2790317" y="3264941"/>
                  </a:lnTo>
                  <a:lnTo>
                    <a:pt x="2777274" y="3243338"/>
                  </a:lnTo>
                  <a:lnTo>
                    <a:pt x="2596527" y="3353028"/>
                  </a:lnTo>
                  <a:lnTo>
                    <a:pt x="2633700" y="3414014"/>
                  </a:lnTo>
                  <a:lnTo>
                    <a:pt x="2658465" y="3453663"/>
                  </a:lnTo>
                  <a:lnTo>
                    <a:pt x="2683535" y="3493008"/>
                  </a:lnTo>
                  <a:lnTo>
                    <a:pt x="2708897" y="3532086"/>
                  </a:lnTo>
                  <a:lnTo>
                    <a:pt x="2889758" y="3422345"/>
                  </a:lnTo>
                  <a:close/>
                </a:path>
                <a:path w="3406775" h="5247640">
                  <a:moveTo>
                    <a:pt x="3141624" y="3269513"/>
                  </a:moveTo>
                  <a:lnTo>
                    <a:pt x="3116326" y="3230803"/>
                  </a:lnTo>
                  <a:lnTo>
                    <a:pt x="3091357" y="3191789"/>
                  </a:lnTo>
                  <a:lnTo>
                    <a:pt x="3066707" y="3152457"/>
                  </a:lnTo>
                  <a:lnTo>
                    <a:pt x="3042374" y="3112795"/>
                  </a:lnTo>
                  <a:lnTo>
                    <a:pt x="3028975" y="3090608"/>
                  </a:lnTo>
                  <a:lnTo>
                    <a:pt x="2848203" y="3200298"/>
                  </a:lnTo>
                  <a:lnTo>
                    <a:pt x="2885656" y="3261703"/>
                  </a:lnTo>
                  <a:lnTo>
                    <a:pt x="2910382" y="3301200"/>
                  </a:lnTo>
                  <a:lnTo>
                    <a:pt x="2935401" y="3340379"/>
                  </a:lnTo>
                  <a:lnTo>
                    <a:pt x="2960738" y="3379266"/>
                  </a:lnTo>
                  <a:lnTo>
                    <a:pt x="3141624" y="3269513"/>
                  </a:lnTo>
                  <a:close/>
                </a:path>
                <a:path w="3406775" h="5247640">
                  <a:moveTo>
                    <a:pt x="3393516" y="3116656"/>
                  </a:moveTo>
                  <a:lnTo>
                    <a:pt x="3368230" y="3078175"/>
                  </a:lnTo>
                  <a:lnTo>
                    <a:pt x="3343275" y="3039313"/>
                  </a:lnTo>
                  <a:lnTo>
                    <a:pt x="3318649" y="3000121"/>
                  </a:lnTo>
                  <a:lnTo>
                    <a:pt x="3294392" y="2960624"/>
                  </a:lnTo>
                  <a:lnTo>
                    <a:pt x="3280664" y="2937878"/>
                  </a:lnTo>
                  <a:lnTo>
                    <a:pt x="3099892" y="3047568"/>
                  </a:lnTo>
                  <a:lnTo>
                    <a:pt x="3137636" y="3109417"/>
                  </a:lnTo>
                  <a:lnTo>
                    <a:pt x="3162300" y="3148736"/>
                  </a:lnTo>
                  <a:lnTo>
                    <a:pt x="3187281" y="3187738"/>
                  </a:lnTo>
                  <a:lnTo>
                    <a:pt x="3212604" y="3226435"/>
                  </a:lnTo>
                  <a:lnTo>
                    <a:pt x="3393516" y="3116656"/>
                  </a:lnTo>
                  <a:close/>
                </a:path>
                <a:path w="3406775" h="5247640">
                  <a:moveTo>
                    <a:pt x="3406724" y="2950756"/>
                  </a:moveTo>
                  <a:lnTo>
                    <a:pt x="3406648" y="2892247"/>
                  </a:lnTo>
                  <a:lnTo>
                    <a:pt x="3406140" y="2861729"/>
                  </a:lnTo>
                  <a:lnTo>
                    <a:pt x="3351580" y="2894838"/>
                  </a:lnTo>
                  <a:lnTo>
                    <a:pt x="3375444" y="2934182"/>
                  </a:lnTo>
                  <a:lnTo>
                    <a:pt x="3395929" y="2967266"/>
                  </a:lnTo>
                  <a:lnTo>
                    <a:pt x="3406267" y="2983725"/>
                  </a:lnTo>
                  <a:lnTo>
                    <a:pt x="3406610" y="2960624"/>
                  </a:lnTo>
                  <a:lnTo>
                    <a:pt x="3406724" y="29507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0">
              <a:extLst>
                <a:ext uri="{FF2B5EF4-FFF2-40B4-BE49-F238E27FC236}">
                  <a16:creationId xmlns:a16="http://schemas.microsoft.com/office/drawing/2014/main" id="{1AAE7647-78E9-0943-9D5A-CD675E6089B9}"/>
                </a:ext>
              </a:extLst>
            </p:cNvPr>
            <p:cNvSpPr/>
            <p:nvPr/>
          </p:nvSpPr>
          <p:spPr>
            <a:xfrm>
              <a:off x="2021611" y="9130988"/>
              <a:ext cx="939165" cy="683895"/>
            </a:xfrm>
            <a:custGeom>
              <a:avLst/>
              <a:gdLst/>
              <a:ahLst/>
              <a:cxnLst/>
              <a:rect l="l" t="t" r="r" b="b"/>
              <a:pathLst>
                <a:path w="939164" h="683895">
                  <a:moveTo>
                    <a:pt x="174701" y="642848"/>
                  </a:moveTo>
                  <a:lnTo>
                    <a:pt x="149466" y="603694"/>
                  </a:lnTo>
                  <a:lnTo>
                    <a:pt x="124472" y="564261"/>
                  </a:lnTo>
                  <a:lnTo>
                    <a:pt x="99745" y="524560"/>
                  </a:lnTo>
                  <a:lnTo>
                    <a:pt x="75298" y="484632"/>
                  </a:lnTo>
                  <a:lnTo>
                    <a:pt x="62598" y="463600"/>
                  </a:lnTo>
                  <a:lnTo>
                    <a:pt x="0" y="501586"/>
                  </a:lnTo>
                  <a:lnTo>
                    <a:pt x="33909" y="562127"/>
                  </a:lnTo>
                  <a:lnTo>
                    <a:pt x="69392" y="622173"/>
                  </a:lnTo>
                  <a:lnTo>
                    <a:pt x="97955" y="668299"/>
                  </a:lnTo>
                  <a:lnTo>
                    <a:pt x="107645" y="683526"/>
                  </a:lnTo>
                  <a:lnTo>
                    <a:pt x="174701" y="642848"/>
                  </a:lnTo>
                  <a:close/>
                </a:path>
                <a:path w="939164" h="683895">
                  <a:moveTo>
                    <a:pt x="426440" y="490080"/>
                  </a:moveTo>
                  <a:lnTo>
                    <a:pt x="401142" y="450951"/>
                  </a:lnTo>
                  <a:lnTo>
                    <a:pt x="376123" y="411568"/>
                  </a:lnTo>
                  <a:lnTo>
                    <a:pt x="351383" y="371906"/>
                  </a:lnTo>
                  <a:lnTo>
                    <a:pt x="326923" y="331952"/>
                  </a:lnTo>
                  <a:lnTo>
                    <a:pt x="314223" y="310921"/>
                  </a:lnTo>
                  <a:lnTo>
                    <a:pt x="243293" y="353961"/>
                  </a:lnTo>
                  <a:lnTo>
                    <a:pt x="280454" y="414934"/>
                  </a:lnTo>
                  <a:lnTo>
                    <a:pt x="305193" y="454609"/>
                  </a:lnTo>
                  <a:lnTo>
                    <a:pt x="330200" y="494004"/>
                  </a:lnTo>
                  <a:lnTo>
                    <a:pt x="355473" y="533133"/>
                  </a:lnTo>
                  <a:lnTo>
                    <a:pt x="426440" y="490080"/>
                  </a:lnTo>
                  <a:close/>
                </a:path>
                <a:path w="939164" h="683895">
                  <a:moveTo>
                    <a:pt x="687285" y="331800"/>
                  </a:moveTo>
                  <a:lnTo>
                    <a:pt x="661924" y="292709"/>
                  </a:lnTo>
                  <a:lnTo>
                    <a:pt x="636854" y="253365"/>
                  </a:lnTo>
                  <a:lnTo>
                    <a:pt x="612089" y="213715"/>
                  </a:lnTo>
                  <a:lnTo>
                    <a:pt x="587603" y="173761"/>
                  </a:lnTo>
                  <a:lnTo>
                    <a:pt x="574916" y="152730"/>
                  </a:lnTo>
                  <a:lnTo>
                    <a:pt x="503986" y="195757"/>
                  </a:lnTo>
                  <a:lnTo>
                    <a:pt x="541147" y="256730"/>
                  </a:lnTo>
                  <a:lnTo>
                    <a:pt x="565924" y="296405"/>
                  </a:lnTo>
                  <a:lnTo>
                    <a:pt x="590981" y="335788"/>
                  </a:lnTo>
                  <a:lnTo>
                    <a:pt x="616318" y="374865"/>
                  </a:lnTo>
                  <a:lnTo>
                    <a:pt x="687285" y="331800"/>
                  </a:lnTo>
                  <a:close/>
                </a:path>
                <a:path w="939164" h="683895">
                  <a:moveTo>
                    <a:pt x="939139" y="178968"/>
                  </a:moveTo>
                  <a:lnTo>
                    <a:pt x="913790" y="140093"/>
                  </a:lnTo>
                  <a:lnTo>
                    <a:pt x="888771" y="100901"/>
                  </a:lnTo>
                  <a:lnTo>
                    <a:pt x="864044" y="61404"/>
                  </a:lnTo>
                  <a:lnTo>
                    <a:pt x="839635" y="21602"/>
                  </a:lnTo>
                  <a:lnTo>
                    <a:pt x="826592" y="0"/>
                  </a:lnTo>
                  <a:lnTo>
                    <a:pt x="755662" y="43040"/>
                  </a:lnTo>
                  <a:lnTo>
                    <a:pt x="793102" y="104444"/>
                  </a:lnTo>
                  <a:lnTo>
                    <a:pt x="817816" y="143941"/>
                  </a:lnTo>
                  <a:lnTo>
                    <a:pt x="842835" y="183146"/>
                  </a:lnTo>
                  <a:lnTo>
                    <a:pt x="868146" y="222046"/>
                  </a:lnTo>
                  <a:lnTo>
                    <a:pt x="939139" y="178968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11">
              <a:extLst>
                <a:ext uri="{FF2B5EF4-FFF2-40B4-BE49-F238E27FC236}">
                  <a16:creationId xmlns:a16="http://schemas.microsoft.com/office/drawing/2014/main" id="{CAEC7C93-8DA7-0443-9AC5-A8D960CF1084}"/>
                </a:ext>
              </a:extLst>
            </p:cNvPr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028977" y="8978253"/>
              <a:ext cx="183638" cy="221935"/>
            </a:xfrm>
            <a:prstGeom prst="rect">
              <a:avLst/>
            </a:prstGeom>
          </p:spPr>
        </p:pic>
        <p:pic>
          <p:nvPicPr>
            <p:cNvPr id="153" name="object 12">
              <a:extLst>
                <a:ext uri="{FF2B5EF4-FFF2-40B4-BE49-F238E27FC236}">
                  <a16:creationId xmlns:a16="http://schemas.microsoft.com/office/drawing/2014/main" id="{D1B8808B-37F0-6A43-A6F9-857FE00B5764}"/>
                </a:ext>
              </a:extLst>
            </p:cNvPr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280667" y="8825524"/>
              <a:ext cx="125608" cy="221820"/>
            </a:xfrm>
            <a:prstGeom prst="rect">
              <a:avLst/>
            </a:prstGeom>
          </p:spPr>
        </p:pic>
        <p:sp>
          <p:nvSpPr>
            <p:cNvPr id="154" name="object 13">
              <a:extLst>
                <a:ext uri="{FF2B5EF4-FFF2-40B4-BE49-F238E27FC236}">
                  <a16:creationId xmlns:a16="http://schemas.microsoft.com/office/drawing/2014/main" id="{66E0E869-FB6F-7C4A-B4EA-B5385FE13FB9}"/>
                </a:ext>
              </a:extLst>
            </p:cNvPr>
            <p:cNvSpPr/>
            <p:nvPr/>
          </p:nvSpPr>
          <p:spPr>
            <a:xfrm>
              <a:off x="0" y="6005010"/>
              <a:ext cx="3402965" cy="4789805"/>
            </a:xfrm>
            <a:custGeom>
              <a:avLst/>
              <a:gdLst/>
              <a:ahLst/>
              <a:cxnLst/>
              <a:rect l="l" t="t" r="r" b="b"/>
              <a:pathLst>
                <a:path w="3402965" h="4789805">
                  <a:moveTo>
                    <a:pt x="1443799" y="81508"/>
                  </a:moveTo>
                  <a:lnTo>
                    <a:pt x="1398816" y="66090"/>
                  </a:lnTo>
                  <a:lnTo>
                    <a:pt x="1353616" y="51396"/>
                  </a:lnTo>
                  <a:lnTo>
                    <a:pt x="1308188" y="37452"/>
                  </a:lnTo>
                  <a:lnTo>
                    <a:pt x="1262570" y="24231"/>
                  </a:lnTo>
                  <a:lnTo>
                    <a:pt x="1216736" y="11747"/>
                  </a:lnTo>
                  <a:lnTo>
                    <a:pt x="1170686" y="0"/>
                  </a:lnTo>
                  <a:lnTo>
                    <a:pt x="0" y="710399"/>
                  </a:lnTo>
                  <a:lnTo>
                    <a:pt x="0" y="957630"/>
                  </a:lnTo>
                  <a:lnTo>
                    <a:pt x="1443799" y="81508"/>
                  </a:lnTo>
                  <a:close/>
                </a:path>
                <a:path w="3402965" h="4789805">
                  <a:moveTo>
                    <a:pt x="1982863" y="3554018"/>
                  </a:moveTo>
                  <a:lnTo>
                    <a:pt x="1959051" y="3506178"/>
                  </a:lnTo>
                  <a:lnTo>
                    <a:pt x="1936191" y="3458070"/>
                  </a:lnTo>
                  <a:lnTo>
                    <a:pt x="1914258" y="3409721"/>
                  </a:lnTo>
                  <a:lnTo>
                    <a:pt x="1893277" y="3361156"/>
                  </a:lnTo>
                  <a:lnTo>
                    <a:pt x="234416" y="4368139"/>
                  </a:lnTo>
                  <a:lnTo>
                    <a:pt x="191630" y="4395152"/>
                  </a:lnTo>
                  <a:lnTo>
                    <a:pt x="149250" y="4422635"/>
                  </a:lnTo>
                  <a:lnTo>
                    <a:pt x="107264" y="4450588"/>
                  </a:lnTo>
                  <a:lnTo>
                    <a:pt x="65671" y="4478985"/>
                  </a:lnTo>
                  <a:lnTo>
                    <a:pt x="24498" y="4507827"/>
                  </a:lnTo>
                  <a:lnTo>
                    <a:pt x="0" y="4525442"/>
                  </a:lnTo>
                  <a:lnTo>
                    <a:pt x="0" y="4789665"/>
                  </a:lnTo>
                  <a:lnTo>
                    <a:pt x="7289" y="4783912"/>
                  </a:lnTo>
                  <a:lnTo>
                    <a:pt x="47726" y="4752873"/>
                  </a:lnTo>
                  <a:lnTo>
                    <a:pt x="88607" y="4722330"/>
                  </a:lnTo>
                  <a:lnTo>
                    <a:pt x="129946" y="4692256"/>
                  </a:lnTo>
                  <a:lnTo>
                    <a:pt x="171729" y="4662678"/>
                  </a:lnTo>
                  <a:lnTo>
                    <a:pt x="213956" y="4633595"/>
                  </a:lnTo>
                  <a:lnTo>
                    <a:pt x="256616" y="4605007"/>
                  </a:lnTo>
                  <a:lnTo>
                    <a:pt x="299732" y="4576915"/>
                  </a:lnTo>
                  <a:lnTo>
                    <a:pt x="343268" y="4549343"/>
                  </a:lnTo>
                  <a:lnTo>
                    <a:pt x="1982863" y="3554018"/>
                  </a:lnTo>
                  <a:close/>
                </a:path>
                <a:path w="3402965" h="4789805">
                  <a:moveTo>
                    <a:pt x="2222665" y="3408502"/>
                  </a:moveTo>
                  <a:lnTo>
                    <a:pt x="2196223" y="3362566"/>
                  </a:lnTo>
                  <a:lnTo>
                    <a:pt x="2170226" y="3316427"/>
                  </a:lnTo>
                  <a:lnTo>
                    <a:pt x="2144699" y="3270148"/>
                  </a:lnTo>
                  <a:lnTo>
                    <a:pt x="2119680" y="3223768"/>
                  </a:lnTo>
                  <a:lnTo>
                    <a:pt x="1938718" y="3333585"/>
                  </a:lnTo>
                  <a:lnTo>
                    <a:pt x="1963839" y="3379927"/>
                  </a:lnTo>
                  <a:lnTo>
                    <a:pt x="1989416" y="3426155"/>
                  </a:lnTo>
                  <a:lnTo>
                    <a:pt x="2015451" y="3472256"/>
                  </a:lnTo>
                  <a:lnTo>
                    <a:pt x="2041944" y="3518179"/>
                  </a:lnTo>
                  <a:lnTo>
                    <a:pt x="2222665" y="3408502"/>
                  </a:lnTo>
                  <a:close/>
                </a:path>
                <a:path w="3402965" h="4789805">
                  <a:moveTo>
                    <a:pt x="2483408" y="3250285"/>
                  </a:moveTo>
                  <a:lnTo>
                    <a:pt x="2456992" y="3204260"/>
                  </a:lnTo>
                  <a:lnTo>
                    <a:pt x="2431097" y="3158121"/>
                  </a:lnTo>
                  <a:lnTo>
                    <a:pt x="2405710" y="3111817"/>
                  </a:lnTo>
                  <a:lnTo>
                    <a:pt x="2380792" y="3065322"/>
                  </a:lnTo>
                  <a:lnTo>
                    <a:pt x="2190712" y="3180664"/>
                  </a:lnTo>
                  <a:lnTo>
                    <a:pt x="2215718" y="3227082"/>
                  </a:lnTo>
                  <a:lnTo>
                    <a:pt x="2241194" y="3273361"/>
                  </a:lnTo>
                  <a:lnTo>
                    <a:pt x="2267166" y="3319488"/>
                  </a:lnTo>
                  <a:lnTo>
                    <a:pt x="2293607" y="3365462"/>
                  </a:lnTo>
                  <a:lnTo>
                    <a:pt x="2483408" y="3250285"/>
                  </a:lnTo>
                  <a:close/>
                </a:path>
                <a:path w="3402965" h="4789805">
                  <a:moveTo>
                    <a:pt x="2735122" y="3097542"/>
                  </a:moveTo>
                  <a:lnTo>
                    <a:pt x="2708808" y="3051556"/>
                  </a:lnTo>
                  <a:lnTo>
                    <a:pt x="2682976" y="3005340"/>
                  </a:lnTo>
                  <a:lnTo>
                    <a:pt x="2657665" y="2958935"/>
                  </a:lnTo>
                  <a:lnTo>
                    <a:pt x="2632862" y="2912364"/>
                  </a:lnTo>
                  <a:lnTo>
                    <a:pt x="2451849" y="3022206"/>
                  </a:lnTo>
                  <a:lnTo>
                    <a:pt x="2476716" y="3068713"/>
                  </a:lnTo>
                  <a:lnTo>
                    <a:pt x="2502077" y="3115030"/>
                  </a:lnTo>
                  <a:lnTo>
                    <a:pt x="2527947" y="3161207"/>
                  </a:lnTo>
                  <a:lnTo>
                    <a:pt x="2554338" y="3207232"/>
                  </a:lnTo>
                  <a:lnTo>
                    <a:pt x="2735122" y="3097542"/>
                  </a:lnTo>
                  <a:close/>
                </a:path>
                <a:path w="3402965" h="4789805">
                  <a:moveTo>
                    <a:pt x="2986875" y="2944774"/>
                  </a:moveTo>
                  <a:lnTo>
                    <a:pt x="2960611" y="2898724"/>
                  </a:lnTo>
                  <a:lnTo>
                    <a:pt x="2934893" y="2852470"/>
                  </a:lnTo>
                  <a:lnTo>
                    <a:pt x="2909709" y="2806001"/>
                  </a:lnTo>
                  <a:lnTo>
                    <a:pt x="2885071" y="2759329"/>
                  </a:lnTo>
                  <a:lnTo>
                    <a:pt x="2703931" y="2869234"/>
                  </a:lnTo>
                  <a:lnTo>
                    <a:pt x="2728696" y="2915856"/>
                  </a:lnTo>
                  <a:lnTo>
                    <a:pt x="2753969" y="2962262"/>
                  </a:lnTo>
                  <a:lnTo>
                    <a:pt x="2779763" y="3008477"/>
                  </a:lnTo>
                  <a:lnTo>
                    <a:pt x="2806077" y="3054489"/>
                  </a:lnTo>
                  <a:lnTo>
                    <a:pt x="2986875" y="2944774"/>
                  </a:lnTo>
                  <a:close/>
                </a:path>
                <a:path w="3402965" h="4789805">
                  <a:moveTo>
                    <a:pt x="3238627" y="2792006"/>
                  </a:moveTo>
                  <a:lnTo>
                    <a:pt x="3212439" y="2745905"/>
                  </a:lnTo>
                  <a:lnTo>
                    <a:pt x="3186823" y="2699575"/>
                  </a:lnTo>
                  <a:lnTo>
                    <a:pt x="3161779" y="2653017"/>
                  </a:lnTo>
                  <a:lnTo>
                    <a:pt x="3137319" y="2606256"/>
                  </a:lnTo>
                  <a:lnTo>
                    <a:pt x="2956153" y="2716199"/>
                  </a:lnTo>
                  <a:lnTo>
                    <a:pt x="2980740" y="2762897"/>
                  </a:lnTo>
                  <a:lnTo>
                    <a:pt x="3005886" y="2809379"/>
                  </a:lnTo>
                  <a:lnTo>
                    <a:pt x="3031579" y="2855658"/>
                  </a:lnTo>
                  <a:lnTo>
                    <a:pt x="3057817" y="2901721"/>
                  </a:lnTo>
                  <a:lnTo>
                    <a:pt x="3238627" y="2792006"/>
                  </a:lnTo>
                  <a:close/>
                </a:path>
                <a:path w="3402965" h="4789805">
                  <a:moveTo>
                    <a:pt x="3402533" y="2692539"/>
                  </a:moveTo>
                  <a:lnTo>
                    <a:pt x="3399625" y="2645753"/>
                  </a:lnTo>
                  <a:lnTo>
                    <a:pt x="3395954" y="2598966"/>
                  </a:lnTo>
                  <a:lnTo>
                    <a:pt x="3391535" y="2552192"/>
                  </a:lnTo>
                  <a:lnTo>
                    <a:pt x="3386366" y="2505443"/>
                  </a:lnTo>
                  <a:lnTo>
                    <a:pt x="3380435" y="2458732"/>
                  </a:lnTo>
                  <a:lnTo>
                    <a:pt x="3208439" y="2563101"/>
                  </a:lnTo>
                  <a:lnTo>
                    <a:pt x="3232848" y="2609913"/>
                  </a:lnTo>
                  <a:lnTo>
                    <a:pt x="3257829" y="2656471"/>
                  </a:lnTo>
                  <a:lnTo>
                    <a:pt x="3283407" y="2702814"/>
                  </a:lnTo>
                  <a:lnTo>
                    <a:pt x="3309569" y="2748953"/>
                  </a:lnTo>
                  <a:lnTo>
                    <a:pt x="3402533" y="26925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4">
              <a:extLst>
                <a:ext uri="{FF2B5EF4-FFF2-40B4-BE49-F238E27FC236}">
                  <a16:creationId xmlns:a16="http://schemas.microsoft.com/office/drawing/2014/main" id="{491FD6D3-5EDD-DA48-AD3D-5289854DD349}"/>
                </a:ext>
              </a:extLst>
            </p:cNvPr>
            <p:cNvSpPr/>
            <p:nvPr/>
          </p:nvSpPr>
          <p:spPr>
            <a:xfrm>
              <a:off x="1893277" y="8874245"/>
              <a:ext cx="913130" cy="685165"/>
            </a:xfrm>
            <a:custGeom>
              <a:avLst/>
              <a:gdLst/>
              <a:ahLst/>
              <a:cxnLst/>
              <a:rect l="l" t="t" r="r" b="b"/>
              <a:pathLst>
                <a:path w="913130" h="685165">
                  <a:moveTo>
                    <a:pt x="148666" y="648931"/>
                  </a:moveTo>
                  <a:lnTo>
                    <a:pt x="122174" y="603008"/>
                  </a:lnTo>
                  <a:lnTo>
                    <a:pt x="96139" y="556920"/>
                  </a:lnTo>
                  <a:lnTo>
                    <a:pt x="70561" y="510692"/>
                  </a:lnTo>
                  <a:lnTo>
                    <a:pt x="45440" y="464350"/>
                  </a:lnTo>
                  <a:lnTo>
                    <a:pt x="0" y="491921"/>
                  </a:lnTo>
                  <a:lnTo>
                    <a:pt x="20980" y="540499"/>
                  </a:lnTo>
                  <a:lnTo>
                    <a:pt x="42913" y="588835"/>
                  </a:lnTo>
                  <a:lnTo>
                    <a:pt x="65773" y="636943"/>
                  </a:lnTo>
                  <a:lnTo>
                    <a:pt x="89585" y="684784"/>
                  </a:lnTo>
                  <a:lnTo>
                    <a:pt x="148666" y="648931"/>
                  </a:lnTo>
                  <a:close/>
                </a:path>
                <a:path w="913130" h="685165">
                  <a:moveTo>
                    <a:pt x="400316" y="496227"/>
                  </a:moveTo>
                  <a:lnTo>
                    <a:pt x="373888" y="450253"/>
                  </a:lnTo>
                  <a:lnTo>
                    <a:pt x="347916" y="404126"/>
                  </a:lnTo>
                  <a:lnTo>
                    <a:pt x="322440" y="357847"/>
                  </a:lnTo>
                  <a:lnTo>
                    <a:pt x="297446" y="311429"/>
                  </a:lnTo>
                  <a:lnTo>
                    <a:pt x="226402" y="354533"/>
                  </a:lnTo>
                  <a:lnTo>
                    <a:pt x="251421" y="400913"/>
                  </a:lnTo>
                  <a:lnTo>
                    <a:pt x="276948" y="447192"/>
                  </a:lnTo>
                  <a:lnTo>
                    <a:pt x="302945" y="493331"/>
                  </a:lnTo>
                  <a:lnTo>
                    <a:pt x="329387" y="539267"/>
                  </a:lnTo>
                  <a:lnTo>
                    <a:pt x="400316" y="496227"/>
                  </a:lnTo>
                  <a:close/>
                </a:path>
                <a:path w="913130" h="685165">
                  <a:moveTo>
                    <a:pt x="661060" y="338010"/>
                  </a:moveTo>
                  <a:lnTo>
                    <a:pt x="634669" y="291973"/>
                  </a:lnTo>
                  <a:lnTo>
                    <a:pt x="608799" y="245795"/>
                  </a:lnTo>
                  <a:lnTo>
                    <a:pt x="583438" y="199478"/>
                  </a:lnTo>
                  <a:lnTo>
                    <a:pt x="558571" y="152971"/>
                  </a:lnTo>
                  <a:lnTo>
                    <a:pt x="487514" y="196088"/>
                  </a:lnTo>
                  <a:lnTo>
                    <a:pt x="512432" y="242582"/>
                  </a:lnTo>
                  <a:lnTo>
                    <a:pt x="537819" y="288874"/>
                  </a:lnTo>
                  <a:lnTo>
                    <a:pt x="563714" y="335026"/>
                  </a:lnTo>
                  <a:lnTo>
                    <a:pt x="590118" y="381050"/>
                  </a:lnTo>
                  <a:lnTo>
                    <a:pt x="661060" y="338010"/>
                  </a:lnTo>
                  <a:close/>
                </a:path>
                <a:path w="913130" h="685165">
                  <a:moveTo>
                    <a:pt x="912787" y="185254"/>
                  </a:moveTo>
                  <a:lnTo>
                    <a:pt x="886485" y="139230"/>
                  </a:lnTo>
                  <a:lnTo>
                    <a:pt x="860691" y="93027"/>
                  </a:lnTo>
                  <a:lnTo>
                    <a:pt x="835418" y="46609"/>
                  </a:lnTo>
                  <a:lnTo>
                    <a:pt x="810653" y="0"/>
                  </a:lnTo>
                  <a:lnTo>
                    <a:pt x="739584" y="43129"/>
                  </a:lnTo>
                  <a:lnTo>
                    <a:pt x="764387" y="89700"/>
                  </a:lnTo>
                  <a:lnTo>
                    <a:pt x="789698" y="136105"/>
                  </a:lnTo>
                  <a:lnTo>
                    <a:pt x="815530" y="182321"/>
                  </a:lnTo>
                  <a:lnTo>
                    <a:pt x="841844" y="228307"/>
                  </a:lnTo>
                  <a:lnTo>
                    <a:pt x="912787" y="185254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6" name="object 15">
              <a:extLst>
                <a:ext uri="{FF2B5EF4-FFF2-40B4-BE49-F238E27FC236}">
                  <a16:creationId xmlns:a16="http://schemas.microsoft.com/office/drawing/2014/main" id="{12791D28-F4C1-874A-9A26-FAAD0C687255}"/>
                </a:ext>
              </a:extLst>
            </p:cNvPr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885068" y="8721194"/>
              <a:ext cx="172753" cy="228584"/>
            </a:xfrm>
            <a:prstGeom prst="rect">
              <a:avLst/>
            </a:prstGeom>
          </p:spPr>
        </p:pic>
        <p:pic>
          <p:nvPicPr>
            <p:cNvPr id="157" name="object 16">
              <a:extLst>
                <a:ext uri="{FF2B5EF4-FFF2-40B4-BE49-F238E27FC236}">
                  <a16:creationId xmlns:a16="http://schemas.microsoft.com/office/drawing/2014/main" id="{C102A41F-E16E-A246-8B2E-B8D1848D96C0}"/>
                </a:ext>
              </a:extLst>
            </p:cNvPr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137323" y="8568102"/>
              <a:ext cx="172251" cy="228909"/>
            </a:xfrm>
            <a:prstGeom prst="rect">
              <a:avLst/>
            </a:prstGeom>
          </p:spPr>
        </p:pic>
        <p:sp>
          <p:nvSpPr>
            <p:cNvPr id="158" name="object 17">
              <a:extLst>
                <a:ext uri="{FF2B5EF4-FFF2-40B4-BE49-F238E27FC236}">
                  <a16:creationId xmlns:a16="http://schemas.microsoft.com/office/drawing/2014/main" id="{0AFDCFCE-8671-B14F-85AF-D6D7AFED2824}"/>
                </a:ext>
              </a:extLst>
            </p:cNvPr>
            <p:cNvSpPr/>
            <p:nvPr/>
          </p:nvSpPr>
          <p:spPr>
            <a:xfrm>
              <a:off x="0" y="6123412"/>
              <a:ext cx="3352800" cy="4305300"/>
            </a:xfrm>
            <a:custGeom>
              <a:avLst/>
              <a:gdLst/>
              <a:ahLst/>
              <a:cxnLst/>
              <a:rect l="l" t="t" r="r" b="b"/>
              <a:pathLst>
                <a:path w="3352800" h="4305300">
                  <a:moveTo>
                    <a:pt x="1778254" y="104444"/>
                  </a:moveTo>
                  <a:lnTo>
                    <a:pt x="1731873" y="81889"/>
                  </a:lnTo>
                  <a:lnTo>
                    <a:pt x="1685150" y="60159"/>
                  </a:lnTo>
                  <a:lnTo>
                    <a:pt x="1638084" y="39268"/>
                  </a:lnTo>
                  <a:lnTo>
                    <a:pt x="1590675" y="19215"/>
                  </a:lnTo>
                  <a:lnTo>
                    <a:pt x="1542948" y="0"/>
                  </a:lnTo>
                  <a:lnTo>
                    <a:pt x="0" y="936282"/>
                  </a:lnTo>
                  <a:lnTo>
                    <a:pt x="0" y="1183525"/>
                  </a:lnTo>
                  <a:lnTo>
                    <a:pt x="1778254" y="104444"/>
                  </a:lnTo>
                  <a:close/>
                </a:path>
                <a:path w="3352800" h="4305300">
                  <a:moveTo>
                    <a:pt x="1861756" y="3164814"/>
                  </a:moveTo>
                  <a:lnTo>
                    <a:pt x="1842592" y="3114027"/>
                  </a:lnTo>
                  <a:lnTo>
                    <a:pt x="1824418" y="3063024"/>
                  </a:lnTo>
                  <a:lnTo>
                    <a:pt x="1807248" y="3011843"/>
                  </a:lnTo>
                  <a:lnTo>
                    <a:pt x="1791055" y="2960471"/>
                  </a:lnTo>
                  <a:lnTo>
                    <a:pt x="80645" y="3998722"/>
                  </a:lnTo>
                  <a:lnTo>
                    <a:pt x="36779" y="4026382"/>
                  </a:lnTo>
                  <a:lnTo>
                    <a:pt x="0" y="4050169"/>
                  </a:lnTo>
                  <a:lnTo>
                    <a:pt x="0" y="4305274"/>
                  </a:lnTo>
                  <a:lnTo>
                    <a:pt x="17081" y="4293298"/>
                  </a:lnTo>
                  <a:lnTo>
                    <a:pt x="59753" y="4264139"/>
                  </a:lnTo>
                  <a:lnTo>
                    <a:pt x="102831" y="4235437"/>
                  </a:lnTo>
                  <a:lnTo>
                    <a:pt x="146329" y="4207230"/>
                  </a:lnTo>
                  <a:lnTo>
                    <a:pt x="190233" y="4179493"/>
                  </a:lnTo>
                  <a:lnTo>
                    <a:pt x="1861756" y="3164814"/>
                  </a:lnTo>
                  <a:close/>
                </a:path>
                <a:path w="3352800" h="4305300">
                  <a:moveTo>
                    <a:pt x="2081072" y="3031744"/>
                  </a:moveTo>
                  <a:lnTo>
                    <a:pt x="2056917" y="2984322"/>
                  </a:lnTo>
                  <a:lnTo>
                    <a:pt x="2033257" y="2936811"/>
                  </a:lnTo>
                  <a:lnTo>
                    <a:pt x="2010092" y="2889148"/>
                  </a:lnTo>
                  <a:lnTo>
                    <a:pt x="1987384" y="2841333"/>
                  </a:lnTo>
                  <a:lnTo>
                    <a:pt x="1805698" y="2951594"/>
                  </a:lnTo>
                  <a:lnTo>
                    <a:pt x="1828558" y="2999308"/>
                  </a:lnTo>
                  <a:lnTo>
                    <a:pt x="1851888" y="3046882"/>
                  </a:lnTo>
                  <a:lnTo>
                    <a:pt x="1875688" y="3094329"/>
                  </a:lnTo>
                  <a:lnTo>
                    <a:pt x="1899945" y="3141649"/>
                  </a:lnTo>
                  <a:lnTo>
                    <a:pt x="2081072" y="3031744"/>
                  </a:lnTo>
                  <a:close/>
                </a:path>
                <a:path w="3352800" h="4305300">
                  <a:moveTo>
                    <a:pt x="2342438" y="2873133"/>
                  </a:moveTo>
                  <a:lnTo>
                    <a:pt x="2318461" y="2825572"/>
                  </a:lnTo>
                  <a:lnTo>
                    <a:pt x="2295029" y="2777934"/>
                  </a:lnTo>
                  <a:lnTo>
                    <a:pt x="2272119" y="2730157"/>
                  </a:lnTo>
                  <a:lnTo>
                    <a:pt x="2249678" y="2682176"/>
                  </a:lnTo>
                  <a:lnTo>
                    <a:pt x="2058733" y="2798038"/>
                  </a:lnTo>
                  <a:lnTo>
                    <a:pt x="2081352" y="2845866"/>
                  </a:lnTo>
                  <a:lnTo>
                    <a:pt x="2104478" y="2893593"/>
                  </a:lnTo>
                  <a:lnTo>
                    <a:pt x="2128088" y="2941167"/>
                  </a:lnTo>
                  <a:lnTo>
                    <a:pt x="2152167" y="2988589"/>
                  </a:lnTo>
                  <a:lnTo>
                    <a:pt x="2342438" y="2873133"/>
                  </a:lnTo>
                  <a:close/>
                </a:path>
                <a:path w="3352800" h="4305300">
                  <a:moveTo>
                    <a:pt x="2594737" y="2720035"/>
                  </a:moveTo>
                  <a:lnTo>
                    <a:pt x="2570988" y="2672448"/>
                  </a:lnTo>
                  <a:lnTo>
                    <a:pt x="2547747" y="2624658"/>
                  </a:lnTo>
                  <a:lnTo>
                    <a:pt x="2525039" y="2576690"/>
                  </a:lnTo>
                  <a:lnTo>
                    <a:pt x="2502839" y="2528557"/>
                  </a:lnTo>
                  <a:lnTo>
                    <a:pt x="2321064" y="2638856"/>
                  </a:lnTo>
                  <a:lnTo>
                    <a:pt x="2343429" y="2686862"/>
                  </a:lnTo>
                  <a:lnTo>
                    <a:pt x="2366276" y="2734703"/>
                  </a:lnTo>
                  <a:lnTo>
                    <a:pt x="2389657" y="2782392"/>
                  </a:lnTo>
                  <a:lnTo>
                    <a:pt x="2413558" y="2829979"/>
                  </a:lnTo>
                  <a:lnTo>
                    <a:pt x="2594737" y="2720035"/>
                  </a:lnTo>
                  <a:close/>
                </a:path>
                <a:path w="3352800" h="4305300">
                  <a:moveTo>
                    <a:pt x="2847238" y="2566822"/>
                  </a:moveTo>
                  <a:lnTo>
                    <a:pt x="2823705" y="2519057"/>
                  </a:lnTo>
                  <a:lnTo>
                    <a:pt x="2800731" y="2471128"/>
                  </a:lnTo>
                  <a:lnTo>
                    <a:pt x="2778315" y="2422995"/>
                  </a:lnTo>
                  <a:lnTo>
                    <a:pt x="2756433" y="2374658"/>
                  </a:lnTo>
                  <a:lnTo>
                    <a:pt x="2574290" y="2485186"/>
                  </a:lnTo>
                  <a:lnTo>
                    <a:pt x="2596400" y="2533396"/>
                  </a:lnTo>
                  <a:lnTo>
                    <a:pt x="2619032" y="2581402"/>
                  </a:lnTo>
                  <a:lnTo>
                    <a:pt x="2642197" y="2629217"/>
                  </a:lnTo>
                  <a:lnTo>
                    <a:pt x="2665895" y="2676855"/>
                  </a:lnTo>
                  <a:lnTo>
                    <a:pt x="2847238" y="2566822"/>
                  </a:lnTo>
                  <a:close/>
                </a:path>
                <a:path w="3352800" h="4305300">
                  <a:moveTo>
                    <a:pt x="3099841" y="2413533"/>
                  </a:moveTo>
                  <a:lnTo>
                    <a:pt x="3076575" y="2365629"/>
                  </a:lnTo>
                  <a:lnTo>
                    <a:pt x="3053880" y="2317483"/>
                  </a:lnTo>
                  <a:lnTo>
                    <a:pt x="3031782" y="2269147"/>
                  </a:lnTo>
                  <a:lnTo>
                    <a:pt x="3010293" y="2220620"/>
                  </a:lnTo>
                  <a:lnTo>
                    <a:pt x="2827959" y="2331262"/>
                  </a:lnTo>
                  <a:lnTo>
                    <a:pt x="2849727" y="2379662"/>
                  </a:lnTo>
                  <a:lnTo>
                    <a:pt x="2872054" y="2427833"/>
                  </a:lnTo>
                  <a:lnTo>
                    <a:pt x="2894952" y="2475814"/>
                  </a:lnTo>
                  <a:lnTo>
                    <a:pt x="2918422" y="2523629"/>
                  </a:lnTo>
                  <a:lnTo>
                    <a:pt x="3099841" y="2413533"/>
                  </a:lnTo>
                  <a:close/>
                </a:path>
                <a:path w="3352800" h="4305300">
                  <a:moveTo>
                    <a:pt x="3352571" y="2260168"/>
                  </a:moveTo>
                  <a:lnTo>
                    <a:pt x="3329584" y="2212060"/>
                  </a:lnTo>
                  <a:lnTo>
                    <a:pt x="3307245" y="2163711"/>
                  </a:lnTo>
                  <a:lnTo>
                    <a:pt x="3285528" y="2115159"/>
                  </a:lnTo>
                  <a:lnTo>
                    <a:pt x="3264446" y="2066391"/>
                  </a:lnTo>
                  <a:lnTo>
                    <a:pt x="3081896" y="2177173"/>
                  </a:lnTo>
                  <a:lnTo>
                    <a:pt x="3103295" y="2225776"/>
                  </a:lnTo>
                  <a:lnTo>
                    <a:pt x="3125279" y="2274151"/>
                  </a:lnTo>
                  <a:lnTo>
                    <a:pt x="3147860" y="2322322"/>
                  </a:lnTo>
                  <a:lnTo>
                    <a:pt x="3171063" y="2370315"/>
                  </a:lnTo>
                  <a:lnTo>
                    <a:pt x="3352571" y="22601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8">
              <a:extLst>
                <a:ext uri="{FF2B5EF4-FFF2-40B4-BE49-F238E27FC236}">
                  <a16:creationId xmlns:a16="http://schemas.microsoft.com/office/drawing/2014/main" id="{7D4DBB35-A009-6A4C-B704-B8C7527E64A7}"/>
                </a:ext>
              </a:extLst>
            </p:cNvPr>
            <p:cNvSpPr/>
            <p:nvPr/>
          </p:nvSpPr>
          <p:spPr>
            <a:xfrm>
              <a:off x="1791055" y="8608599"/>
              <a:ext cx="875030" cy="680085"/>
            </a:xfrm>
            <a:custGeom>
              <a:avLst/>
              <a:gdLst/>
              <a:ahLst/>
              <a:cxnLst/>
              <a:rect l="l" t="t" r="r" b="b"/>
              <a:pathLst>
                <a:path w="875030" h="680084">
                  <a:moveTo>
                    <a:pt x="108889" y="656463"/>
                  </a:moveTo>
                  <a:lnTo>
                    <a:pt x="84632" y="609142"/>
                  </a:lnTo>
                  <a:lnTo>
                    <a:pt x="60833" y="561695"/>
                  </a:lnTo>
                  <a:lnTo>
                    <a:pt x="37503" y="514108"/>
                  </a:lnTo>
                  <a:lnTo>
                    <a:pt x="14643" y="466407"/>
                  </a:lnTo>
                  <a:lnTo>
                    <a:pt x="0" y="475284"/>
                  </a:lnTo>
                  <a:lnTo>
                    <a:pt x="16192" y="526656"/>
                  </a:lnTo>
                  <a:lnTo>
                    <a:pt x="33362" y="577837"/>
                  </a:lnTo>
                  <a:lnTo>
                    <a:pt x="51536" y="628840"/>
                  </a:lnTo>
                  <a:lnTo>
                    <a:pt x="70700" y="679640"/>
                  </a:lnTo>
                  <a:lnTo>
                    <a:pt x="108889" y="656463"/>
                  </a:lnTo>
                  <a:close/>
                </a:path>
                <a:path w="875030" h="680084">
                  <a:moveTo>
                    <a:pt x="361111" y="503402"/>
                  </a:moveTo>
                  <a:lnTo>
                    <a:pt x="337032" y="455980"/>
                  </a:lnTo>
                  <a:lnTo>
                    <a:pt x="313423" y="408406"/>
                  </a:lnTo>
                  <a:lnTo>
                    <a:pt x="290296" y="360680"/>
                  </a:lnTo>
                  <a:lnTo>
                    <a:pt x="267677" y="312851"/>
                  </a:lnTo>
                  <a:lnTo>
                    <a:pt x="196329" y="356146"/>
                  </a:lnTo>
                  <a:lnTo>
                    <a:pt x="219036" y="403961"/>
                  </a:lnTo>
                  <a:lnTo>
                    <a:pt x="242201" y="451624"/>
                  </a:lnTo>
                  <a:lnTo>
                    <a:pt x="265861" y="499135"/>
                  </a:lnTo>
                  <a:lnTo>
                    <a:pt x="290017" y="546557"/>
                  </a:lnTo>
                  <a:lnTo>
                    <a:pt x="361111" y="503402"/>
                  </a:lnTo>
                  <a:close/>
                </a:path>
                <a:path w="875030" h="680084">
                  <a:moveTo>
                    <a:pt x="622503" y="344792"/>
                  </a:moveTo>
                  <a:lnTo>
                    <a:pt x="598589" y="297205"/>
                  </a:lnTo>
                  <a:lnTo>
                    <a:pt x="575221" y="249516"/>
                  </a:lnTo>
                  <a:lnTo>
                    <a:pt x="552373" y="201676"/>
                  </a:lnTo>
                  <a:lnTo>
                    <a:pt x="530021" y="153670"/>
                  </a:lnTo>
                  <a:lnTo>
                    <a:pt x="458622" y="196989"/>
                  </a:lnTo>
                  <a:lnTo>
                    <a:pt x="481063" y="244970"/>
                  </a:lnTo>
                  <a:lnTo>
                    <a:pt x="503974" y="292747"/>
                  </a:lnTo>
                  <a:lnTo>
                    <a:pt x="527405" y="340385"/>
                  </a:lnTo>
                  <a:lnTo>
                    <a:pt x="551383" y="387946"/>
                  </a:lnTo>
                  <a:lnTo>
                    <a:pt x="622503" y="344792"/>
                  </a:lnTo>
                  <a:close/>
                </a:path>
                <a:path w="875030" h="680084">
                  <a:moveTo>
                    <a:pt x="874839" y="191668"/>
                  </a:moveTo>
                  <a:lnTo>
                    <a:pt x="851141" y="144030"/>
                  </a:lnTo>
                  <a:lnTo>
                    <a:pt x="827976" y="96215"/>
                  </a:lnTo>
                  <a:lnTo>
                    <a:pt x="805345" y="48209"/>
                  </a:lnTo>
                  <a:lnTo>
                    <a:pt x="783234" y="0"/>
                  </a:lnTo>
                  <a:lnTo>
                    <a:pt x="711784" y="43357"/>
                  </a:lnTo>
                  <a:lnTo>
                    <a:pt x="733983" y="91503"/>
                  </a:lnTo>
                  <a:lnTo>
                    <a:pt x="756691" y="139471"/>
                  </a:lnTo>
                  <a:lnTo>
                    <a:pt x="779932" y="187261"/>
                  </a:lnTo>
                  <a:lnTo>
                    <a:pt x="803681" y="234848"/>
                  </a:lnTo>
                  <a:lnTo>
                    <a:pt x="874839" y="191668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9">
              <a:extLst>
                <a:ext uri="{FF2B5EF4-FFF2-40B4-BE49-F238E27FC236}">
                  <a16:creationId xmlns:a16="http://schemas.microsoft.com/office/drawing/2014/main" id="{36DB9438-051B-8F48-B6A4-1527B6FDC867}"/>
                </a:ext>
              </a:extLst>
            </p:cNvPr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756444" y="8454675"/>
              <a:ext cx="161979" cy="235547"/>
            </a:xfrm>
            <a:prstGeom prst="rect">
              <a:avLst/>
            </a:prstGeom>
          </p:spPr>
        </p:pic>
        <p:pic>
          <p:nvPicPr>
            <p:cNvPr id="161" name="object 20">
              <a:extLst>
                <a:ext uri="{FF2B5EF4-FFF2-40B4-BE49-F238E27FC236}">
                  <a16:creationId xmlns:a16="http://schemas.microsoft.com/office/drawing/2014/main" id="{A5D4704D-51AF-5C4A-AAC5-073B2B3D89EF}"/>
                </a:ext>
              </a:extLst>
            </p:cNvPr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010292" y="8300577"/>
              <a:ext cx="160775" cy="236364"/>
            </a:xfrm>
            <a:prstGeom prst="rect">
              <a:avLst/>
            </a:prstGeom>
          </p:spPr>
        </p:pic>
        <p:pic>
          <p:nvPicPr>
            <p:cNvPr id="162" name="object 21">
              <a:extLst>
                <a:ext uri="{FF2B5EF4-FFF2-40B4-BE49-F238E27FC236}">
                  <a16:creationId xmlns:a16="http://schemas.microsoft.com/office/drawing/2014/main" id="{4A071D95-E3EF-9E45-83D3-48663C10172F}"/>
                </a:ext>
              </a:extLst>
            </p:cNvPr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264456" y="8155095"/>
              <a:ext cx="102562" cy="228485"/>
            </a:xfrm>
            <a:prstGeom prst="rect">
              <a:avLst/>
            </a:prstGeom>
          </p:spPr>
        </p:pic>
        <p:sp>
          <p:nvSpPr>
            <p:cNvPr id="163" name="object 22">
              <a:extLst>
                <a:ext uri="{FF2B5EF4-FFF2-40B4-BE49-F238E27FC236}">
                  <a16:creationId xmlns:a16="http://schemas.microsoft.com/office/drawing/2014/main" id="{78B2AA7A-EFD8-0C4C-A96D-D82436808D21}"/>
                </a:ext>
              </a:extLst>
            </p:cNvPr>
            <p:cNvSpPr/>
            <p:nvPr/>
          </p:nvSpPr>
          <p:spPr>
            <a:xfrm>
              <a:off x="0" y="6272561"/>
              <a:ext cx="3282950" cy="3802379"/>
            </a:xfrm>
            <a:custGeom>
              <a:avLst/>
              <a:gdLst/>
              <a:ahLst/>
              <a:cxnLst/>
              <a:rect l="l" t="t" r="r" b="b"/>
              <a:pathLst>
                <a:path w="3282950" h="3802379">
                  <a:moveTo>
                    <a:pt x="1952485" y="2616327"/>
                  </a:moveTo>
                  <a:lnTo>
                    <a:pt x="1930704" y="2567482"/>
                  </a:lnTo>
                  <a:lnTo>
                    <a:pt x="1909406" y="2518486"/>
                  </a:lnTo>
                  <a:lnTo>
                    <a:pt x="1888604" y="2469362"/>
                  </a:lnTo>
                  <a:lnTo>
                    <a:pt x="1868309" y="2420162"/>
                  </a:lnTo>
                  <a:lnTo>
                    <a:pt x="1716824" y="2512085"/>
                  </a:lnTo>
                  <a:lnTo>
                    <a:pt x="0" y="3553891"/>
                  </a:lnTo>
                  <a:lnTo>
                    <a:pt x="0" y="3802342"/>
                  </a:lnTo>
                  <a:lnTo>
                    <a:pt x="37985" y="3778402"/>
                  </a:lnTo>
                  <a:lnTo>
                    <a:pt x="1767205" y="2728760"/>
                  </a:lnTo>
                  <a:lnTo>
                    <a:pt x="1765173" y="2721292"/>
                  </a:lnTo>
                  <a:lnTo>
                    <a:pt x="1761134" y="2706217"/>
                  </a:lnTo>
                  <a:lnTo>
                    <a:pt x="1770481" y="2726766"/>
                  </a:lnTo>
                  <a:lnTo>
                    <a:pt x="1952485" y="2616327"/>
                  </a:lnTo>
                  <a:close/>
                </a:path>
                <a:path w="3282950" h="3802379">
                  <a:moveTo>
                    <a:pt x="2070569" y="122199"/>
                  </a:moveTo>
                  <a:lnTo>
                    <a:pt x="2030095" y="96367"/>
                  </a:lnTo>
                  <a:lnTo>
                    <a:pt x="1989239" y="71234"/>
                  </a:lnTo>
                  <a:lnTo>
                    <a:pt x="1948014" y="46786"/>
                  </a:lnTo>
                  <a:lnTo>
                    <a:pt x="1906447" y="23037"/>
                  </a:lnTo>
                  <a:lnTo>
                    <a:pt x="1864537" y="0"/>
                  </a:lnTo>
                  <a:lnTo>
                    <a:pt x="0" y="1131430"/>
                  </a:lnTo>
                  <a:lnTo>
                    <a:pt x="0" y="1378661"/>
                  </a:lnTo>
                  <a:lnTo>
                    <a:pt x="2070569" y="122199"/>
                  </a:lnTo>
                  <a:close/>
                </a:path>
                <a:path w="3282950" h="3802379">
                  <a:moveTo>
                    <a:pt x="2215235" y="2456891"/>
                  </a:moveTo>
                  <a:lnTo>
                    <a:pt x="2193772" y="2407805"/>
                  </a:lnTo>
                  <a:lnTo>
                    <a:pt x="2172843" y="2358606"/>
                  </a:lnTo>
                  <a:lnTo>
                    <a:pt x="2152434" y="2309279"/>
                  </a:lnTo>
                  <a:lnTo>
                    <a:pt x="2132546" y="2259812"/>
                  </a:lnTo>
                  <a:lnTo>
                    <a:pt x="1940166" y="2376563"/>
                  </a:lnTo>
                  <a:lnTo>
                    <a:pt x="1960372" y="2425877"/>
                  </a:lnTo>
                  <a:lnTo>
                    <a:pt x="1981047" y="2475001"/>
                  </a:lnTo>
                  <a:lnTo>
                    <a:pt x="2002231" y="2524010"/>
                  </a:lnTo>
                  <a:lnTo>
                    <a:pt x="2023948" y="2572969"/>
                  </a:lnTo>
                  <a:lnTo>
                    <a:pt x="2215235" y="2456891"/>
                  </a:lnTo>
                  <a:close/>
                </a:path>
                <a:path w="3282950" h="3802379">
                  <a:moveTo>
                    <a:pt x="2468842" y="2302992"/>
                  </a:moveTo>
                  <a:lnTo>
                    <a:pt x="2447721" y="2253767"/>
                  </a:lnTo>
                  <a:lnTo>
                    <a:pt x="2427135" y="2204364"/>
                  </a:lnTo>
                  <a:lnTo>
                    <a:pt x="2407081" y="2154783"/>
                  </a:lnTo>
                  <a:lnTo>
                    <a:pt x="2387574" y="2105063"/>
                  </a:lnTo>
                  <a:lnTo>
                    <a:pt x="2204516" y="2216150"/>
                  </a:lnTo>
                  <a:lnTo>
                    <a:pt x="2224265" y="2265654"/>
                  </a:lnTo>
                  <a:lnTo>
                    <a:pt x="2244572" y="2315070"/>
                  </a:lnTo>
                  <a:lnTo>
                    <a:pt x="2265413" y="2364359"/>
                  </a:lnTo>
                  <a:lnTo>
                    <a:pt x="2286762" y="2413482"/>
                  </a:lnTo>
                  <a:lnTo>
                    <a:pt x="2468842" y="2302992"/>
                  </a:lnTo>
                  <a:close/>
                </a:path>
                <a:path w="3282950" h="3802379">
                  <a:moveTo>
                    <a:pt x="2723007" y="2148763"/>
                  </a:moveTo>
                  <a:lnTo>
                    <a:pt x="2702280" y="2099271"/>
                  </a:lnTo>
                  <a:lnTo>
                    <a:pt x="2682125" y="2049602"/>
                  </a:lnTo>
                  <a:lnTo>
                    <a:pt x="2662555" y="1999754"/>
                  </a:lnTo>
                  <a:lnTo>
                    <a:pt x="2643543" y="1949742"/>
                  </a:lnTo>
                  <a:lnTo>
                    <a:pt x="2459659" y="2061324"/>
                  </a:lnTo>
                  <a:lnTo>
                    <a:pt x="2479040" y="2111121"/>
                  </a:lnTo>
                  <a:lnTo>
                    <a:pt x="2498966" y="2160765"/>
                  </a:lnTo>
                  <a:lnTo>
                    <a:pt x="2519438" y="2210244"/>
                  </a:lnTo>
                  <a:lnTo>
                    <a:pt x="2540444" y="2259546"/>
                  </a:lnTo>
                  <a:lnTo>
                    <a:pt x="2723007" y="2148763"/>
                  </a:lnTo>
                  <a:close/>
                </a:path>
                <a:path w="3282950" h="3802379">
                  <a:moveTo>
                    <a:pt x="2977502" y="1994331"/>
                  </a:moveTo>
                  <a:lnTo>
                    <a:pt x="2957220" y="1944535"/>
                  </a:lnTo>
                  <a:lnTo>
                    <a:pt x="2937560" y="1894573"/>
                  </a:lnTo>
                  <a:lnTo>
                    <a:pt x="2918510" y="1844408"/>
                  </a:lnTo>
                  <a:lnTo>
                    <a:pt x="2900083" y="1794065"/>
                  </a:lnTo>
                  <a:lnTo>
                    <a:pt x="2715780" y="1905901"/>
                  </a:lnTo>
                  <a:lnTo>
                    <a:pt x="2734627" y="1955990"/>
                  </a:lnTo>
                  <a:lnTo>
                    <a:pt x="2754071" y="2005939"/>
                  </a:lnTo>
                  <a:lnTo>
                    <a:pt x="2774099" y="2055698"/>
                  </a:lnTo>
                  <a:lnTo>
                    <a:pt x="2794698" y="2105266"/>
                  </a:lnTo>
                  <a:lnTo>
                    <a:pt x="2977502" y="1994331"/>
                  </a:lnTo>
                  <a:close/>
                </a:path>
                <a:path w="3282950" h="3802379">
                  <a:moveTo>
                    <a:pt x="3232391" y="1839658"/>
                  </a:moveTo>
                  <a:lnTo>
                    <a:pt x="3212630" y="1789506"/>
                  </a:lnTo>
                  <a:lnTo>
                    <a:pt x="3193529" y="1739201"/>
                  </a:lnTo>
                  <a:lnTo>
                    <a:pt x="3175101" y="1688693"/>
                  </a:lnTo>
                  <a:lnTo>
                    <a:pt x="3157321" y="1637969"/>
                  </a:lnTo>
                  <a:lnTo>
                    <a:pt x="2972524" y="1750110"/>
                  </a:lnTo>
                  <a:lnTo>
                    <a:pt x="2990773" y="1800542"/>
                  </a:lnTo>
                  <a:lnTo>
                    <a:pt x="3009658" y="1850809"/>
                  </a:lnTo>
                  <a:lnTo>
                    <a:pt x="3029178" y="1900885"/>
                  </a:lnTo>
                  <a:lnTo>
                    <a:pt x="3049308" y="1950758"/>
                  </a:lnTo>
                  <a:lnTo>
                    <a:pt x="3232391" y="1839658"/>
                  </a:lnTo>
                  <a:close/>
                </a:path>
                <a:path w="3282950" h="3802379">
                  <a:moveTo>
                    <a:pt x="3282785" y="1740674"/>
                  </a:moveTo>
                  <a:lnTo>
                    <a:pt x="3271253" y="1703311"/>
                  </a:lnTo>
                  <a:lnTo>
                    <a:pt x="3259201" y="1666011"/>
                  </a:lnTo>
                  <a:lnTo>
                    <a:pt x="3246628" y="1628813"/>
                  </a:lnTo>
                  <a:lnTo>
                    <a:pt x="3233521" y="1591729"/>
                  </a:lnTo>
                  <a:lnTo>
                    <a:pt x="3229991" y="1593875"/>
                  </a:lnTo>
                  <a:lnTo>
                    <a:pt x="3242653" y="1630730"/>
                  </a:lnTo>
                  <a:lnTo>
                    <a:pt x="3255683" y="1667471"/>
                  </a:lnTo>
                  <a:lnTo>
                    <a:pt x="3269056" y="1704124"/>
                  </a:lnTo>
                  <a:lnTo>
                    <a:pt x="3282785" y="17406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23">
              <a:extLst>
                <a:ext uri="{FF2B5EF4-FFF2-40B4-BE49-F238E27FC236}">
                  <a16:creationId xmlns:a16="http://schemas.microsoft.com/office/drawing/2014/main" id="{EA83FF05-B9E0-9F44-956E-33B87C2E51C8}"/>
                </a:ext>
              </a:extLst>
            </p:cNvPr>
            <p:cNvSpPr/>
            <p:nvPr/>
          </p:nvSpPr>
          <p:spPr>
            <a:xfrm>
              <a:off x="1761147" y="8333873"/>
              <a:ext cx="779780" cy="668020"/>
            </a:xfrm>
            <a:custGeom>
              <a:avLst/>
              <a:gdLst/>
              <a:ahLst/>
              <a:cxnLst/>
              <a:rect l="l" t="t" r="r" b="b"/>
              <a:pathLst>
                <a:path w="779780" h="668020">
                  <a:moveTo>
                    <a:pt x="9334" y="665454"/>
                  </a:moveTo>
                  <a:lnTo>
                    <a:pt x="6261" y="658723"/>
                  </a:lnTo>
                  <a:lnTo>
                    <a:pt x="0" y="644906"/>
                  </a:lnTo>
                  <a:lnTo>
                    <a:pt x="1981" y="652373"/>
                  </a:lnTo>
                  <a:lnTo>
                    <a:pt x="4013" y="659980"/>
                  </a:lnTo>
                  <a:lnTo>
                    <a:pt x="6057" y="667448"/>
                  </a:lnTo>
                  <a:lnTo>
                    <a:pt x="9334" y="665454"/>
                  </a:lnTo>
                  <a:close/>
                </a:path>
                <a:path w="779780" h="668020">
                  <a:moveTo>
                    <a:pt x="262801" y="511657"/>
                  </a:moveTo>
                  <a:lnTo>
                    <a:pt x="241084" y="462699"/>
                  </a:lnTo>
                  <a:lnTo>
                    <a:pt x="219900" y="413689"/>
                  </a:lnTo>
                  <a:lnTo>
                    <a:pt x="199224" y="364566"/>
                  </a:lnTo>
                  <a:lnTo>
                    <a:pt x="179019" y="315252"/>
                  </a:lnTo>
                  <a:lnTo>
                    <a:pt x="107162" y="358851"/>
                  </a:lnTo>
                  <a:lnTo>
                    <a:pt x="127457" y="408051"/>
                  </a:lnTo>
                  <a:lnTo>
                    <a:pt x="148259" y="457174"/>
                  </a:lnTo>
                  <a:lnTo>
                    <a:pt x="169557" y="506171"/>
                  </a:lnTo>
                  <a:lnTo>
                    <a:pt x="191338" y="555015"/>
                  </a:lnTo>
                  <a:lnTo>
                    <a:pt x="262801" y="511657"/>
                  </a:lnTo>
                  <a:close/>
                </a:path>
                <a:path w="779780" h="668020">
                  <a:moveTo>
                    <a:pt x="525614" y="352171"/>
                  </a:moveTo>
                  <a:lnTo>
                    <a:pt x="504266" y="303047"/>
                  </a:lnTo>
                  <a:lnTo>
                    <a:pt x="483425" y="253758"/>
                  </a:lnTo>
                  <a:lnTo>
                    <a:pt x="463118" y="204343"/>
                  </a:lnTo>
                  <a:lnTo>
                    <a:pt x="443357" y="154838"/>
                  </a:lnTo>
                  <a:lnTo>
                    <a:pt x="371398" y="198501"/>
                  </a:lnTo>
                  <a:lnTo>
                    <a:pt x="391287" y="247967"/>
                  </a:lnTo>
                  <a:lnTo>
                    <a:pt x="411695" y="297294"/>
                  </a:lnTo>
                  <a:lnTo>
                    <a:pt x="432625" y="346481"/>
                  </a:lnTo>
                  <a:lnTo>
                    <a:pt x="454088" y="395579"/>
                  </a:lnTo>
                  <a:lnTo>
                    <a:pt x="525614" y="352171"/>
                  </a:lnTo>
                  <a:close/>
                </a:path>
                <a:path w="779780" h="668020">
                  <a:moveTo>
                    <a:pt x="779297" y="198234"/>
                  </a:moveTo>
                  <a:lnTo>
                    <a:pt x="758291" y="148932"/>
                  </a:lnTo>
                  <a:lnTo>
                    <a:pt x="737819" y="99453"/>
                  </a:lnTo>
                  <a:lnTo>
                    <a:pt x="717892" y="49809"/>
                  </a:lnTo>
                  <a:lnTo>
                    <a:pt x="698525" y="0"/>
                  </a:lnTo>
                  <a:lnTo>
                    <a:pt x="626427" y="43751"/>
                  </a:lnTo>
                  <a:lnTo>
                    <a:pt x="645934" y="93472"/>
                  </a:lnTo>
                  <a:lnTo>
                    <a:pt x="665988" y="143052"/>
                  </a:lnTo>
                  <a:lnTo>
                    <a:pt x="686574" y="192455"/>
                  </a:lnTo>
                  <a:lnTo>
                    <a:pt x="707694" y="241681"/>
                  </a:lnTo>
                  <a:lnTo>
                    <a:pt x="779297" y="198234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5" name="object 24">
              <a:extLst>
                <a:ext uri="{FF2B5EF4-FFF2-40B4-BE49-F238E27FC236}">
                  <a16:creationId xmlns:a16="http://schemas.microsoft.com/office/drawing/2014/main" id="{686A4334-EA66-0A48-8705-D587ACA204A3}"/>
                </a:ext>
              </a:extLst>
            </p:cNvPr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643544" y="8178456"/>
              <a:ext cx="151157" cy="242861"/>
            </a:xfrm>
            <a:prstGeom prst="rect">
              <a:avLst/>
            </a:prstGeom>
          </p:spPr>
        </p:pic>
        <p:pic>
          <p:nvPicPr>
            <p:cNvPr id="166" name="object 25">
              <a:extLst>
                <a:ext uri="{FF2B5EF4-FFF2-40B4-BE49-F238E27FC236}">
                  <a16:creationId xmlns:a16="http://schemas.microsoft.com/office/drawing/2014/main" id="{3B3C8C71-1043-AE43-8FBB-C896DDCB7E9A}"/>
                </a:ext>
              </a:extLst>
            </p:cNvPr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900088" y="8022665"/>
              <a:ext cx="149225" cy="244222"/>
            </a:xfrm>
            <a:prstGeom prst="rect">
              <a:avLst/>
            </a:prstGeom>
          </p:spPr>
        </p:pic>
        <p:pic>
          <p:nvPicPr>
            <p:cNvPr id="167" name="object 26">
              <a:extLst>
                <a:ext uri="{FF2B5EF4-FFF2-40B4-BE49-F238E27FC236}">
                  <a16:creationId xmlns:a16="http://schemas.microsoft.com/office/drawing/2014/main" id="{29822770-4380-9F45-AED0-01045B1808D6}"/>
                </a:ext>
              </a:extLst>
            </p:cNvPr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157331" y="7866429"/>
              <a:ext cx="142325" cy="245783"/>
            </a:xfrm>
            <a:prstGeom prst="rect">
              <a:avLst/>
            </a:prstGeom>
          </p:spPr>
        </p:pic>
        <p:sp>
          <p:nvSpPr>
            <p:cNvPr id="168" name="object 27">
              <a:extLst>
                <a:ext uri="{FF2B5EF4-FFF2-40B4-BE49-F238E27FC236}">
                  <a16:creationId xmlns:a16="http://schemas.microsoft.com/office/drawing/2014/main" id="{875F8D2D-80FB-D14F-AA13-9609A708B7C9}"/>
                </a:ext>
              </a:extLst>
            </p:cNvPr>
            <p:cNvSpPr/>
            <p:nvPr/>
          </p:nvSpPr>
          <p:spPr>
            <a:xfrm>
              <a:off x="0" y="6445773"/>
              <a:ext cx="2224405" cy="1550035"/>
            </a:xfrm>
            <a:custGeom>
              <a:avLst/>
              <a:gdLst/>
              <a:ahLst/>
              <a:cxnLst/>
              <a:rect l="l" t="t" r="r" b="b"/>
              <a:pathLst>
                <a:path w="2224405" h="1550034">
                  <a:moveTo>
                    <a:pt x="2146457" y="0"/>
                  </a:moveTo>
                  <a:lnTo>
                    <a:pt x="0" y="1302500"/>
                  </a:lnTo>
                  <a:lnTo>
                    <a:pt x="0" y="1549751"/>
                  </a:lnTo>
                  <a:lnTo>
                    <a:pt x="2067805" y="294975"/>
                  </a:lnTo>
                  <a:lnTo>
                    <a:pt x="2083242" y="268907"/>
                  </a:lnTo>
                  <a:lnTo>
                    <a:pt x="2098961" y="242978"/>
                  </a:lnTo>
                  <a:lnTo>
                    <a:pt x="2131227" y="191570"/>
                  </a:lnTo>
                  <a:lnTo>
                    <a:pt x="2153646" y="157189"/>
                  </a:lnTo>
                  <a:lnTo>
                    <a:pt x="2176574" y="123084"/>
                  </a:lnTo>
                  <a:lnTo>
                    <a:pt x="2200005" y="89269"/>
                  </a:lnTo>
                  <a:lnTo>
                    <a:pt x="2223931" y="55757"/>
                  </a:lnTo>
                  <a:lnTo>
                    <a:pt x="2204719" y="41571"/>
                  </a:lnTo>
                  <a:lnTo>
                    <a:pt x="2185392" y="27543"/>
                  </a:lnTo>
                  <a:lnTo>
                    <a:pt x="2165967" y="13682"/>
                  </a:lnTo>
                  <a:lnTo>
                    <a:pt x="21464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28">
              <a:extLst>
                <a:ext uri="{FF2B5EF4-FFF2-40B4-BE49-F238E27FC236}">
                  <a16:creationId xmlns:a16="http://schemas.microsoft.com/office/drawing/2014/main" id="{964733F3-85D7-4F40-BF1A-004B7DDA38CA}"/>
                </a:ext>
              </a:extLst>
            </p:cNvPr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067805" y="6501530"/>
              <a:ext cx="260260" cy="239219"/>
            </a:xfrm>
            <a:prstGeom prst="rect">
              <a:avLst/>
            </a:prstGeom>
          </p:spPr>
        </p:pic>
        <p:sp>
          <p:nvSpPr>
            <p:cNvPr id="170" name="object 29">
              <a:extLst>
                <a:ext uri="{FF2B5EF4-FFF2-40B4-BE49-F238E27FC236}">
                  <a16:creationId xmlns:a16="http://schemas.microsoft.com/office/drawing/2014/main" id="{B2012426-F61F-F848-8AE5-DBFA79B0DC39}"/>
                </a:ext>
              </a:extLst>
            </p:cNvPr>
            <p:cNvSpPr/>
            <p:nvPr/>
          </p:nvSpPr>
          <p:spPr>
            <a:xfrm>
              <a:off x="0" y="7619751"/>
              <a:ext cx="3204210" cy="2110105"/>
            </a:xfrm>
            <a:custGeom>
              <a:avLst/>
              <a:gdLst/>
              <a:ahLst/>
              <a:cxnLst/>
              <a:rect l="l" t="t" r="r" b="b"/>
              <a:pathLst>
                <a:path w="3204210" h="2110104">
                  <a:moveTo>
                    <a:pt x="1837182" y="994816"/>
                  </a:moveTo>
                  <a:lnTo>
                    <a:pt x="1817814" y="944448"/>
                  </a:lnTo>
                  <a:lnTo>
                    <a:pt x="1798967" y="893978"/>
                  </a:lnTo>
                  <a:lnTo>
                    <a:pt x="1780616" y="843407"/>
                  </a:lnTo>
                  <a:lnTo>
                    <a:pt x="1762772" y="792721"/>
                  </a:lnTo>
                  <a:lnTo>
                    <a:pt x="1687982" y="838111"/>
                  </a:lnTo>
                  <a:lnTo>
                    <a:pt x="1687982" y="985189"/>
                  </a:lnTo>
                  <a:lnTo>
                    <a:pt x="1682432" y="939126"/>
                  </a:lnTo>
                  <a:lnTo>
                    <a:pt x="1687982" y="985189"/>
                  </a:lnTo>
                  <a:lnTo>
                    <a:pt x="1687982" y="838111"/>
                  </a:lnTo>
                  <a:lnTo>
                    <a:pt x="1673529" y="846874"/>
                  </a:lnTo>
                  <a:lnTo>
                    <a:pt x="0" y="1862391"/>
                  </a:lnTo>
                  <a:lnTo>
                    <a:pt x="0" y="2109647"/>
                  </a:lnTo>
                  <a:lnTo>
                    <a:pt x="1701330" y="1077252"/>
                  </a:lnTo>
                  <a:lnTo>
                    <a:pt x="1837182" y="994816"/>
                  </a:lnTo>
                  <a:close/>
                </a:path>
                <a:path w="3204210" h="2110104">
                  <a:moveTo>
                    <a:pt x="2102116" y="834059"/>
                  </a:moveTo>
                  <a:lnTo>
                    <a:pt x="2083231" y="783386"/>
                  </a:lnTo>
                  <a:lnTo>
                    <a:pt x="2064880" y="732586"/>
                  </a:lnTo>
                  <a:lnTo>
                    <a:pt x="2047062" y="681672"/>
                  </a:lnTo>
                  <a:lnTo>
                    <a:pt x="2029790" y="630682"/>
                  </a:lnTo>
                  <a:lnTo>
                    <a:pt x="1835353" y="748665"/>
                  </a:lnTo>
                  <a:lnTo>
                    <a:pt x="1853057" y="799490"/>
                  </a:lnTo>
                  <a:lnTo>
                    <a:pt x="1871243" y="850099"/>
                  </a:lnTo>
                  <a:lnTo>
                    <a:pt x="1889950" y="900620"/>
                  </a:lnTo>
                  <a:lnTo>
                    <a:pt x="1909216" y="951115"/>
                  </a:lnTo>
                  <a:lnTo>
                    <a:pt x="2102116" y="834059"/>
                  </a:lnTo>
                  <a:close/>
                </a:path>
                <a:path w="3204210" h="2110104">
                  <a:moveTo>
                    <a:pt x="2357818" y="678891"/>
                  </a:moveTo>
                  <a:lnTo>
                    <a:pt x="2339416" y="627964"/>
                  </a:lnTo>
                  <a:lnTo>
                    <a:pt x="2321572" y="576884"/>
                  </a:lnTo>
                  <a:lnTo>
                    <a:pt x="2304288" y="525653"/>
                  </a:lnTo>
                  <a:lnTo>
                    <a:pt x="2287562" y="474268"/>
                  </a:lnTo>
                  <a:lnTo>
                    <a:pt x="2102573" y="586524"/>
                  </a:lnTo>
                  <a:lnTo>
                    <a:pt x="2119693" y="637654"/>
                  </a:lnTo>
                  <a:lnTo>
                    <a:pt x="2137333" y="688606"/>
                  </a:lnTo>
                  <a:lnTo>
                    <a:pt x="2155520" y="739457"/>
                  </a:lnTo>
                  <a:lnTo>
                    <a:pt x="2174278" y="790257"/>
                  </a:lnTo>
                  <a:lnTo>
                    <a:pt x="2357818" y="678891"/>
                  </a:lnTo>
                  <a:close/>
                </a:path>
                <a:path w="3204210" h="2110104">
                  <a:moveTo>
                    <a:pt x="2614638" y="523049"/>
                  </a:moveTo>
                  <a:lnTo>
                    <a:pt x="2596807" y="471741"/>
                  </a:lnTo>
                  <a:lnTo>
                    <a:pt x="2579586" y="420281"/>
                  </a:lnTo>
                  <a:lnTo>
                    <a:pt x="2562961" y="368655"/>
                  </a:lnTo>
                  <a:lnTo>
                    <a:pt x="2546934" y="316877"/>
                  </a:lnTo>
                  <a:lnTo>
                    <a:pt x="2360574" y="429958"/>
                  </a:lnTo>
                  <a:lnTo>
                    <a:pt x="2377109" y="481457"/>
                  </a:lnTo>
                  <a:lnTo>
                    <a:pt x="2394216" y="532790"/>
                  </a:lnTo>
                  <a:lnTo>
                    <a:pt x="2411895" y="583971"/>
                  </a:lnTo>
                  <a:lnTo>
                    <a:pt x="2430145" y="635000"/>
                  </a:lnTo>
                  <a:lnTo>
                    <a:pt x="2614638" y="523049"/>
                  </a:lnTo>
                  <a:close/>
                </a:path>
                <a:path w="3204210" h="2110104">
                  <a:moveTo>
                    <a:pt x="2872143" y="366788"/>
                  </a:moveTo>
                  <a:lnTo>
                    <a:pt x="2854985" y="315036"/>
                  </a:lnTo>
                  <a:lnTo>
                    <a:pt x="2838475" y="263144"/>
                  </a:lnTo>
                  <a:lnTo>
                    <a:pt x="2822613" y="211074"/>
                  </a:lnTo>
                  <a:lnTo>
                    <a:pt x="2807385" y="158826"/>
                  </a:lnTo>
                  <a:lnTo>
                    <a:pt x="2620226" y="272402"/>
                  </a:lnTo>
                  <a:lnTo>
                    <a:pt x="2636050" y="324307"/>
                  </a:lnTo>
                  <a:lnTo>
                    <a:pt x="2652471" y="376047"/>
                  </a:lnTo>
                  <a:lnTo>
                    <a:pt x="2669489" y="427621"/>
                  </a:lnTo>
                  <a:lnTo>
                    <a:pt x="2687142" y="479056"/>
                  </a:lnTo>
                  <a:lnTo>
                    <a:pt x="2872143" y="366788"/>
                  </a:lnTo>
                  <a:close/>
                </a:path>
                <a:path w="3204210" h="2110104">
                  <a:moveTo>
                    <a:pt x="3130512" y="210007"/>
                  </a:moveTo>
                  <a:lnTo>
                    <a:pt x="3114116" y="157759"/>
                  </a:lnTo>
                  <a:lnTo>
                    <a:pt x="3098431" y="105346"/>
                  </a:lnTo>
                  <a:lnTo>
                    <a:pt x="3083433" y="52755"/>
                  </a:lnTo>
                  <a:lnTo>
                    <a:pt x="3069132" y="0"/>
                  </a:lnTo>
                  <a:lnTo>
                    <a:pt x="2881033" y="114134"/>
                  </a:lnTo>
                  <a:lnTo>
                    <a:pt x="2896019" y="166509"/>
                  </a:lnTo>
                  <a:lnTo>
                    <a:pt x="2911652" y="218719"/>
                  </a:lnTo>
                  <a:lnTo>
                    <a:pt x="2927934" y="270764"/>
                  </a:lnTo>
                  <a:lnTo>
                    <a:pt x="2944888" y="322643"/>
                  </a:lnTo>
                  <a:lnTo>
                    <a:pt x="3130512" y="210007"/>
                  </a:lnTo>
                  <a:close/>
                </a:path>
                <a:path w="3204210" h="2110104">
                  <a:moveTo>
                    <a:pt x="3203740" y="165569"/>
                  </a:moveTo>
                  <a:lnTo>
                    <a:pt x="3202444" y="162280"/>
                  </a:lnTo>
                  <a:lnTo>
                    <a:pt x="3203524" y="165709"/>
                  </a:lnTo>
                  <a:lnTo>
                    <a:pt x="3203740" y="1655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30">
              <a:extLst>
                <a:ext uri="{FF2B5EF4-FFF2-40B4-BE49-F238E27FC236}">
                  <a16:creationId xmlns:a16="http://schemas.microsoft.com/office/drawing/2014/main" id="{A2E4BA1B-CB01-0E42-9619-CA3E4F7120E1}"/>
                </a:ext>
              </a:extLst>
            </p:cNvPr>
            <p:cNvSpPr/>
            <p:nvPr/>
          </p:nvSpPr>
          <p:spPr>
            <a:xfrm>
              <a:off x="1762778" y="8206264"/>
              <a:ext cx="412115" cy="408305"/>
            </a:xfrm>
            <a:custGeom>
              <a:avLst/>
              <a:gdLst/>
              <a:ahLst/>
              <a:cxnLst/>
              <a:rect l="l" t="t" r="r" b="b"/>
              <a:pathLst>
                <a:path w="412114" h="408304">
                  <a:moveTo>
                    <a:pt x="72578" y="162152"/>
                  </a:moveTo>
                  <a:lnTo>
                    <a:pt x="0" y="206197"/>
                  </a:lnTo>
                  <a:lnTo>
                    <a:pt x="17845" y="256884"/>
                  </a:lnTo>
                  <a:lnTo>
                    <a:pt x="36193" y="307461"/>
                  </a:lnTo>
                  <a:lnTo>
                    <a:pt x="55046" y="357932"/>
                  </a:lnTo>
                  <a:lnTo>
                    <a:pt x="74406" y="408301"/>
                  </a:lnTo>
                  <a:lnTo>
                    <a:pt x="146440" y="364590"/>
                  </a:lnTo>
                  <a:lnTo>
                    <a:pt x="127182" y="314096"/>
                  </a:lnTo>
                  <a:lnTo>
                    <a:pt x="108477" y="263585"/>
                  </a:lnTo>
                  <a:lnTo>
                    <a:pt x="90287" y="212967"/>
                  </a:lnTo>
                  <a:lnTo>
                    <a:pt x="72578" y="162152"/>
                  </a:lnTo>
                  <a:close/>
                </a:path>
                <a:path w="412114" h="408304">
                  <a:moveTo>
                    <a:pt x="339806" y="0"/>
                  </a:moveTo>
                  <a:lnTo>
                    <a:pt x="267023" y="44160"/>
                  </a:lnTo>
                  <a:lnTo>
                    <a:pt x="284293" y="95151"/>
                  </a:lnTo>
                  <a:lnTo>
                    <a:pt x="302109" y="146066"/>
                  </a:lnTo>
                  <a:lnTo>
                    <a:pt x="320462" y="196872"/>
                  </a:lnTo>
                  <a:lnTo>
                    <a:pt x="339340" y="247536"/>
                  </a:lnTo>
                  <a:lnTo>
                    <a:pt x="411505" y="203742"/>
                  </a:lnTo>
                  <a:lnTo>
                    <a:pt x="392746" y="152936"/>
                  </a:lnTo>
                  <a:lnTo>
                    <a:pt x="374560" y="102091"/>
                  </a:lnTo>
                  <a:lnTo>
                    <a:pt x="356922" y="51135"/>
                  </a:lnTo>
                  <a:lnTo>
                    <a:pt x="339806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2" name="object 31">
              <a:extLst>
                <a:ext uri="{FF2B5EF4-FFF2-40B4-BE49-F238E27FC236}">
                  <a16:creationId xmlns:a16="http://schemas.microsoft.com/office/drawing/2014/main" id="{7D1DA900-6E77-1B47-BEAC-8113CF0B4557}"/>
                </a:ext>
              </a:extLst>
            </p:cNvPr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287563" y="8049708"/>
              <a:ext cx="142582" cy="248929"/>
            </a:xfrm>
            <a:prstGeom prst="rect">
              <a:avLst/>
            </a:prstGeom>
          </p:spPr>
        </p:pic>
        <p:pic>
          <p:nvPicPr>
            <p:cNvPr id="173" name="object 32">
              <a:extLst>
                <a:ext uri="{FF2B5EF4-FFF2-40B4-BE49-F238E27FC236}">
                  <a16:creationId xmlns:a16="http://schemas.microsoft.com/office/drawing/2014/main" id="{BED48073-E74F-7D4A-8EB2-6E9924927F51}"/>
                </a:ext>
              </a:extLst>
            </p:cNvPr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546942" y="7892140"/>
              <a:ext cx="140199" cy="250657"/>
            </a:xfrm>
            <a:prstGeom prst="rect">
              <a:avLst/>
            </a:prstGeom>
          </p:spPr>
        </p:pic>
        <p:pic>
          <p:nvPicPr>
            <p:cNvPr id="174" name="object 33">
              <a:extLst>
                <a:ext uri="{FF2B5EF4-FFF2-40B4-BE49-F238E27FC236}">
                  <a16:creationId xmlns:a16="http://schemas.microsoft.com/office/drawing/2014/main" id="{714E8542-C8F8-2A4A-8CC1-3BC22E032EC1}"/>
                </a:ext>
              </a:extLst>
            </p:cNvPr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807383" y="7733885"/>
              <a:ext cx="137508" cy="252646"/>
            </a:xfrm>
            <a:prstGeom prst="rect">
              <a:avLst/>
            </a:prstGeom>
          </p:spPr>
        </p:pic>
        <p:pic>
          <p:nvPicPr>
            <p:cNvPr id="175" name="object 34">
              <a:extLst>
                <a:ext uri="{FF2B5EF4-FFF2-40B4-BE49-F238E27FC236}">
                  <a16:creationId xmlns:a16="http://schemas.microsoft.com/office/drawing/2014/main" id="{CFF40F37-AAB3-084F-85C4-88E89A7D230F}"/>
                </a:ext>
              </a:extLst>
            </p:cNvPr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069139" y="7589821"/>
              <a:ext cx="134388" cy="239935"/>
            </a:xfrm>
            <a:prstGeom prst="rect">
              <a:avLst/>
            </a:prstGeom>
          </p:spPr>
        </p:pic>
        <p:sp>
          <p:nvSpPr>
            <p:cNvPr id="176" name="object 35">
              <a:extLst>
                <a:ext uri="{FF2B5EF4-FFF2-40B4-BE49-F238E27FC236}">
                  <a16:creationId xmlns:a16="http://schemas.microsoft.com/office/drawing/2014/main" id="{9CBBEE44-5966-3E47-8117-99E5E1287BE0}"/>
                </a:ext>
              </a:extLst>
            </p:cNvPr>
            <p:cNvSpPr/>
            <p:nvPr/>
          </p:nvSpPr>
          <p:spPr>
            <a:xfrm>
              <a:off x="0" y="6886124"/>
              <a:ext cx="1988185" cy="1454150"/>
            </a:xfrm>
            <a:custGeom>
              <a:avLst/>
              <a:gdLst/>
              <a:ahLst/>
              <a:cxnLst/>
              <a:rect l="l" t="t" r="r" b="b"/>
              <a:pathLst>
                <a:path w="1988185" h="1454150">
                  <a:moveTo>
                    <a:pt x="1988159" y="0"/>
                  </a:moveTo>
                  <a:lnTo>
                    <a:pt x="0" y="1206443"/>
                  </a:lnTo>
                  <a:lnTo>
                    <a:pt x="0" y="1453688"/>
                  </a:lnTo>
                  <a:lnTo>
                    <a:pt x="1841808" y="336047"/>
                  </a:lnTo>
                  <a:lnTo>
                    <a:pt x="1848891" y="316766"/>
                  </a:lnTo>
                  <a:lnTo>
                    <a:pt x="1856104" y="297545"/>
                  </a:lnTo>
                  <a:lnTo>
                    <a:pt x="1870938" y="259232"/>
                  </a:lnTo>
                  <a:lnTo>
                    <a:pt x="1888699" y="215334"/>
                  </a:lnTo>
                  <a:lnTo>
                    <a:pt x="1907178" y="171688"/>
                  </a:lnTo>
                  <a:lnTo>
                    <a:pt x="1926370" y="128314"/>
                  </a:lnTo>
                  <a:lnTo>
                    <a:pt x="1946268" y="85230"/>
                  </a:lnTo>
                  <a:lnTo>
                    <a:pt x="1966867" y="42452"/>
                  </a:lnTo>
                  <a:lnTo>
                    <a:pt x="19881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36">
              <a:extLst>
                <a:ext uri="{FF2B5EF4-FFF2-40B4-BE49-F238E27FC236}">
                  <a16:creationId xmlns:a16="http://schemas.microsoft.com/office/drawing/2014/main" id="{E8E80A19-867A-AF45-9C4B-7FDF81EA3317}"/>
                </a:ext>
              </a:extLst>
            </p:cNvPr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0" y="6639251"/>
              <a:ext cx="3233529" cy="3187190"/>
            </a:xfrm>
            <a:prstGeom prst="rect">
              <a:avLst/>
            </a:prstGeom>
          </p:spPr>
        </p:pic>
        <p:sp>
          <p:nvSpPr>
            <p:cNvPr id="178" name="object 37">
              <a:extLst>
                <a:ext uri="{FF2B5EF4-FFF2-40B4-BE49-F238E27FC236}">
                  <a16:creationId xmlns:a16="http://schemas.microsoft.com/office/drawing/2014/main" id="{42450A19-2BB7-2A48-8E21-0488F62FECE5}"/>
                </a:ext>
              </a:extLst>
            </p:cNvPr>
            <p:cNvSpPr/>
            <p:nvPr/>
          </p:nvSpPr>
          <p:spPr>
            <a:xfrm>
              <a:off x="0" y="6582835"/>
              <a:ext cx="2343785" cy="1510030"/>
            </a:xfrm>
            <a:custGeom>
              <a:avLst/>
              <a:gdLst/>
              <a:ahLst/>
              <a:cxnLst/>
              <a:rect l="l" t="t" r="r" b="b"/>
              <a:pathLst>
                <a:path w="2343785" h="1510029">
                  <a:moveTo>
                    <a:pt x="2067801" y="157924"/>
                  </a:moveTo>
                  <a:lnTo>
                    <a:pt x="0" y="1412697"/>
                  </a:lnTo>
                  <a:lnTo>
                    <a:pt x="0" y="1509737"/>
                  </a:lnTo>
                  <a:lnTo>
                    <a:pt x="1988159" y="303301"/>
                  </a:lnTo>
                  <a:lnTo>
                    <a:pt x="2055863" y="262204"/>
                  </a:lnTo>
                  <a:lnTo>
                    <a:pt x="2054796" y="242963"/>
                  </a:lnTo>
                  <a:lnTo>
                    <a:pt x="2053805" y="223710"/>
                  </a:lnTo>
                  <a:lnTo>
                    <a:pt x="2052878" y="204470"/>
                  </a:lnTo>
                  <a:lnTo>
                    <a:pt x="2052027" y="185204"/>
                  </a:lnTo>
                  <a:lnTo>
                    <a:pt x="2059876" y="171538"/>
                  </a:lnTo>
                  <a:lnTo>
                    <a:pt x="2067801" y="157924"/>
                  </a:lnTo>
                  <a:close/>
                </a:path>
                <a:path w="2343785" h="1510029">
                  <a:moveTo>
                    <a:pt x="2343327" y="87769"/>
                  </a:moveTo>
                  <a:lnTo>
                    <a:pt x="2342896" y="68707"/>
                  </a:lnTo>
                  <a:lnTo>
                    <a:pt x="2342540" y="49657"/>
                  </a:lnTo>
                  <a:lnTo>
                    <a:pt x="2342273" y="30594"/>
                  </a:lnTo>
                  <a:lnTo>
                    <a:pt x="2342070" y="11518"/>
                  </a:lnTo>
                  <a:lnTo>
                    <a:pt x="2328062" y="0"/>
                  </a:lnTo>
                  <a:lnTo>
                    <a:pt x="2132698" y="118541"/>
                  </a:lnTo>
                  <a:lnTo>
                    <a:pt x="2133460" y="142252"/>
                  </a:lnTo>
                  <a:lnTo>
                    <a:pt x="2134324" y="165963"/>
                  </a:lnTo>
                  <a:lnTo>
                    <a:pt x="2135301" y="189649"/>
                  </a:lnTo>
                  <a:lnTo>
                    <a:pt x="2136394" y="213334"/>
                  </a:lnTo>
                  <a:lnTo>
                    <a:pt x="2343327" y="87769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9" name="object 38">
              <a:extLst>
                <a:ext uri="{FF2B5EF4-FFF2-40B4-BE49-F238E27FC236}">
                  <a16:creationId xmlns:a16="http://schemas.microsoft.com/office/drawing/2014/main" id="{CC583AFA-787A-6A43-9225-BA43C6A2556D}"/>
                </a:ext>
              </a:extLst>
            </p:cNvPr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052038" y="6701369"/>
              <a:ext cx="84363" cy="143665"/>
            </a:xfrm>
            <a:prstGeom prst="rect">
              <a:avLst/>
            </a:prstGeom>
          </p:spPr>
        </p:pic>
        <p:sp>
          <p:nvSpPr>
            <p:cNvPr id="180" name="object 39">
              <a:extLst>
                <a:ext uri="{FF2B5EF4-FFF2-40B4-BE49-F238E27FC236}">
                  <a16:creationId xmlns:a16="http://schemas.microsoft.com/office/drawing/2014/main" id="{7EA4FD0B-25A5-634D-B360-D02D514F42BE}"/>
                </a:ext>
              </a:extLst>
            </p:cNvPr>
            <p:cNvSpPr/>
            <p:nvPr/>
          </p:nvSpPr>
          <p:spPr>
            <a:xfrm>
              <a:off x="0" y="6594353"/>
              <a:ext cx="3264535" cy="3579495"/>
            </a:xfrm>
            <a:custGeom>
              <a:avLst/>
              <a:gdLst/>
              <a:ahLst/>
              <a:cxnLst/>
              <a:rect l="l" t="t" r="r" b="b"/>
              <a:pathLst>
                <a:path w="3264535" h="3579495">
                  <a:moveTo>
                    <a:pt x="2394991" y="44894"/>
                  </a:moveTo>
                  <a:lnTo>
                    <a:pt x="2368651" y="22275"/>
                  </a:lnTo>
                  <a:lnTo>
                    <a:pt x="2342070" y="0"/>
                  </a:lnTo>
                  <a:lnTo>
                    <a:pt x="2342540" y="38138"/>
                  </a:lnTo>
                  <a:lnTo>
                    <a:pt x="2343327" y="76250"/>
                  </a:lnTo>
                  <a:lnTo>
                    <a:pt x="2394991" y="44894"/>
                  </a:lnTo>
                  <a:close/>
                </a:path>
                <a:path w="3264535" h="3579495">
                  <a:moveTo>
                    <a:pt x="2756446" y="1903717"/>
                  </a:moveTo>
                  <a:lnTo>
                    <a:pt x="2747962" y="1884578"/>
                  </a:lnTo>
                  <a:lnTo>
                    <a:pt x="2739555" y="1865401"/>
                  </a:lnTo>
                  <a:lnTo>
                    <a:pt x="2731236" y="1846186"/>
                  </a:lnTo>
                  <a:lnTo>
                    <a:pt x="2723007" y="1826971"/>
                  </a:lnTo>
                  <a:lnTo>
                    <a:pt x="2540444" y="1937753"/>
                  </a:lnTo>
                  <a:lnTo>
                    <a:pt x="2468842" y="1981200"/>
                  </a:lnTo>
                  <a:lnTo>
                    <a:pt x="2303754" y="2081390"/>
                  </a:lnTo>
                  <a:lnTo>
                    <a:pt x="2303754" y="2129840"/>
                  </a:lnTo>
                  <a:lnTo>
                    <a:pt x="2295207" y="2110765"/>
                  </a:lnTo>
                  <a:lnTo>
                    <a:pt x="2303754" y="2129840"/>
                  </a:lnTo>
                  <a:lnTo>
                    <a:pt x="2303754" y="2081390"/>
                  </a:lnTo>
                  <a:lnTo>
                    <a:pt x="2286762" y="2091690"/>
                  </a:lnTo>
                  <a:lnTo>
                    <a:pt x="2215235" y="2135098"/>
                  </a:lnTo>
                  <a:lnTo>
                    <a:pt x="2049932" y="2235403"/>
                  </a:lnTo>
                  <a:lnTo>
                    <a:pt x="2049932" y="2308161"/>
                  </a:lnTo>
                  <a:lnTo>
                    <a:pt x="2041182" y="2289175"/>
                  </a:lnTo>
                  <a:lnTo>
                    <a:pt x="2049932" y="2308161"/>
                  </a:lnTo>
                  <a:lnTo>
                    <a:pt x="2049932" y="2235403"/>
                  </a:lnTo>
                  <a:lnTo>
                    <a:pt x="2023948" y="2251164"/>
                  </a:lnTo>
                  <a:lnTo>
                    <a:pt x="1952485" y="2294534"/>
                  </a:lnTo>
                  <a:lnTo>
                    <a:pt x="1770481" y="2404973"/>
                  </a:lnTo>
                  <a:lnTo>
                    <a:pt x="1767205" y="2406967"/>
                  </a:lnTo>
                  <a:lnTo>
                    <a:pt x="37985" y="3456609"/>
                  </a:lnTo>
                  <a:lnTo>
                    <a:pt x="0" y="3480549"/>
                  </a:lnTo>
                  <a:lnTo>
                    <a:pt x="0" y="3579228"/>
                  </a:lnTo>
                  <a:lnTo>
                    <a:pt x="36779" y="3555441"/>
                  </a:lnTo>
                  <a:lnTo>
                    <a:pt x="80632" y="3527780"/>
                  </a:lnTo>
                  <a:lnTo>
                    <a:pt x="1791068" y="2489530"/>
                  </a:lnTo>
                  <a:lnTo>
                    <a:pt x="1805686" y="2480653"/>
                  </a:lnTo>
                  <a:lnTo>
                    <a:pt x="1987397" y="2370391"/>
                  </a:lnTo>
                  <a:lnTo>
                    <a:pt x="2058733" y="2327097"/>
                  </a:lnTo>
                  <a:lnTo>
                    <a:pt x="2249678" y="2211235"/>
                  </a:lnTo>
                  <a:lnTo>
                    <a:pt x="2321077" y="2167915"/>
                  </a:lnTo>
                  <a:lnTo>
                    <a:pt x="2502839" y="2057615"/>
                  </a:lnTo>
                  <a:lnTo>
                    <a:pt x="2574290" y="2014245"/>
                  </a:lnTo>
                  <a:lnTo>
                    <a:pt x="2756446" y="1903717"/>
                  </a:lnTo>
                  <a:close/>
                </a:path>
                <a:path w="3264535" h="3579495">
                  <a:moveTo>
                    <a:pt x="3010293" y="1749679"/>
                  </a:moveTo>
                  <a:lnTo>
                    <a:pt x="3001949" y="1730438"/>
                  </a:lnTo>
                  <a:lnTo>
                    <a:pt x="2993707" y="1711172"/>
                  </a:lnTo>
                  <a:lnTo>
                    <a:pt x="2985554" y="1691881"/>
                  </a:lnTo>
                  <a:lnTo>
                    <a:pt x="2977502" y="1672539"/>
                  </a:lnTo>
                  <a:lnTo>
                    <a:pt x="2794698" y="1783461"/>
                  </a:lnTo>
                  <a:lnTo>
                    <a:pt x="2802877" y="1802726"/>
                  </a:lnTo>
                  <a:lnTo>
                    <a:pt x="2811145" y="1821954"/>
                  </a:lnTo>
                  <a:lnTo>
                    <a:pt x="2819514" y="1841157"/>
                  </a:lnTo>
                  <a:lnTo>
                    <a:pt x="2827959" y="1860321"/>
                  </a:lnTo>
                  <a:lnTo>
                    <a:pt x="3010293" y="1749679"/>
                  </a:lnTo>
                  <a:close/>
                </a:path>
                <a:path w="3264535" h="3579495">
                  <a:moveTo>
                    <a:pt x="3264446" y="1595462"/>
                  </a:moveTo>
                  <a:lnTo>
                    <a:pt x="3256292" y="1576120"/>
                  </a:lnTo>
                  <a:lnTo>
                    <a:pt x="3248215" y="1556727"/>
                  </a:lnTo>
                  <a:lnTo>
                    <a:pt x="3240252" y="1537296"/>
                  </a:lnTo>
                  <a:lnTo>
                    <a:pt x="3232391" y="1517865"/>
                  </a:lnTo>
                  <a:lnTo>
                    <a:pt x="3049308" y="1628965"/>
                  </a:lnTo>
                  <a:lnTo>
                    <a:pt x="3057309" y="1648320"/>
                  </a:lnTo>
                  <a:lnTo>
                    <a:pt x="3065411" y="1667649"/>
                  </a:lnTo>
                  <a:lnTo>
                    <a:pt x="3073616" y="1686953"/>
                  </a:lnTo>
                  <a:lnTo>
                    <a:pt x="3081896" y="1706232"/>
                  </a:lnTo>
                  <a:lnTo>
                    <a:pt x="3264446" y="1595462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1" name="object 40">
              <a:extLst>
                <a:ext uri="{FF2B5EF4-FFF2-40B4-BE49-F238E27FC236}">
                  <a16:creationId xmlns:a16="http://schemas.microsoft.com/office/drawing/2014/main" id="{6FFA397E-70B7-AC4D-838F-637D47B67DA8}"/>
                </a:ext>
              </a:extLst>
            </p:cNvPr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2723011" y="8377816"/>
              <a:ext cx="104949" cy="120252"/>
            </a:xfrm>
            <a:prstGeom prst="rect">
              <a:avLst/>
            </a:prstGeom>
          </p:spPr>
        </p:pic>
        <p:pic>
          <p:nvPicPr>
            <p:cNvPr id="182" name="object 41">
              <a:extLst>
                <a:ext uri="{FF2B5EF4-FFF2-40B4-BE49-F238E27FC236}">
                  <a16:creationId xmlns:a16="http://schemas.microsoft.com/office/drawing/2014/main" id="{9A599521-922C-5D44-B210-AABEB20BCDDA}"/>
                </a:ext>
              </a:extLst>
            </p:cNvPr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977504" y="8223311"/>
              <a:ext cx="104399" cy="120718"/>
            </a:xfrm>
            <a:prstGeom prst="rect">
              <a:avLst/>
            </a:prstGeom>
          </p:spPr>
        </p:pic>
        <p:pic>
          <p:nvPicPr>
            <p:cNvPr id="183" name="object 42">
              <a:extLst>
                <a:ext uri="{FF2B5EF4-FFF2-40B4-BE49-F238E27FC236}">
                  <a16:creationId xmlns:a16="http://schemas.microsoft.com/office/drawing/2014/main" id="{1916BA70-011C-3B4F-A510-C99BD8F49C41}"/>
                </a:ext>
              </a:extLst>
            </p:cNvPr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232398" y="8071403"/>
              <a:ext cx="89248" cy="118399"/>
            </a:xfrm>
            <a:prstGeom prst="rect">
              <a:avLst/>
            </a:prstGeom>
          </p:spPr>
        </p:pic>
        <p:sp>
          <p:nvSpPr>
            <p:cNvPr id="184" name="object 43">
              <a:extLst>
                <a:ext uri="{FF2B5EF4-FFF2-40B4-BE49-F238E27FC236}">
                  <a16:creationId xmlns:a16="http://schemas.microsoft.com/office/drawing/2014/main" id="{E1AC035B-D2A6-4647-ABE2-96DBE44B1F47}"/>
                </a:ext>
              </a:extLst>
            </p:cNvPr>
            <p:cNvSpPr/>
            <p:nvPr/>
          </p:nvSpPr>
          <p:spPr>
            <a:xfrm>
              <a:off x="0" y="6394760"/>
              <a:ext cx="3380740" cy="4135754"/>
            </a:xfrm>
            <a:custGeom>
              <a:avLst/>
              <a:gdLst/>
              <a:ahLst/>
              <a:cxnLst/>
              <a:rect l="l" t="t" r="r" b="b"/>
              <a:pathLst>
                <a:path w="3380740" h="4135754">
                  <a:moveTo>
                    <a:pt x="2146452" y="51015"/>
                  </a:moveTo>
                  <a:lnTo>
                    <a:pt x="2127605" y="38023"/>
                  </a:lnTo>
                  <a:lnTo>
                    <a:pt x="2108682" y="25196"/>
                  </a:lnTo>
                  <a:lnTo>
                    <a:pt x="2089670" y="12522"/>
                  </a:lnTo>
                  <a:lnTo>
                    <a:pt x="2070569" y="0"/>
                  </a:lnTo>
                  <a:lnTo>
                    <a:pt x="0" y="1256461"/>
                  </a:lnTo>
                  <a:lnTo>
                    <a:pt x="0" y="1353515"/>
                  </a:lnTo>
                  <a:lnTo>
                    <a:pt x="2146452" y="51015"/>
                  </a:lnTo>
                  <a:close/>
                </a:path>
                <a:path w="3380740" h="4135754">
                  <a:moveTo>
                    <a:pt x="2885059" y="2369578"/>
                  </a:moveTo>
                  <a:lnTo>
                    <a:pt x="2875483" y="2351100"/>
                  </a:lnTo>
                  <a:lnTo>
                    <a:pt x="2865983" y="2332583"/>
                  </a:lnTo>
                  <a:lnTo>
                    <a:pt x="2856573" y="2314041"/>
                  </a:lnTo>
                  <a:lnTo>
                    <a:pt x="2847238" y="2295474"/>
                  </a:lnTo>
                  <a:lnTo>
                    <a:pt x="2665895" y="2405507"/>
                  </a:lnTo>
                  <a:lnTo>
                    <a:pt x="2594737" y="2448687"/>
                  </a:lnTo>
                  <a:lnTo>
                    <a:pt x="2413558" y="2558631"/>
                  </a:lnTo>
                  <a:lnTo>
                    <a:pt x="2423020" y="2577122"/>
                  </a:lnTo>
                  <a:lnTo>
                    <a:pt x="2413558" y="2558631"/>
                  </a:lnTo>
                  <a:lnTo>
                    <a:pt x="2342438" y="2601785"/>
                  </a:lnTo>
                  <a:lnTo>
                    <a:pt x="2152167" y="2717241"/>
                  </a:lnTo>
                  <a:lnTo>
                    <a:pt x="2161692" y="2735681"/>
                  </a:lnTo>
                  <a:lnTo>
                    <a:pt x="2152167" y="2717254"/>
                  </a:lnTo>
                  <a:lnTo>
                    <a:pt x="2081072" y="2760395"/>
                  </a:lnTo>
                  <a:lnTo>
                    <a:pt x="1899945" y="2870301"/>
                  </a:lnTo>
                  <a:lnTo>
                    <a:pt x="1861756" y="2893479"/>
                  </a:lnTo>
                  <a:lnTo>
                    <a:pt x="190233" y="3908145"/>
                  </a:lnTo>
                  <a:lnTo>
                    <a:pt x="146329" y="3935882"/>
                  </a:lnTo>
                  <a:lnTo>
                    <a:pt x="102831" y="3964101"/>
                  </a:lnTo>
                  <a:lnTo>
                    <a:pt x="59753" y="3992791"/>
                  </a:lnTo>
                  <a:lnTo>
                    <a:pt x="17081" y="4021950"/>
                  </a:lnTo>
                  <a:lnTo>
                    <a:pt x="0" y="4033926"/>
                  </a:lnTo>
                  <a:lnTo>
                    <a:pt x="0" y="4135691"/>
                  </a:lnTo>
                  <a:lnTo>
                    <a:pt x="24498" y="4118076"/>
                  </a:lnTo>
                  <a:lnTo>
                    <a:pt x="65671" y="4089235"/>
                  </a:lnTo>
                  <a:lnTo>
                    <a:pt x="107264" y="4060825"/>
                  </a:lnTo>
                  <a:lnTo>
                    <a:pt x="149250" y="4032885"/>
                  </a:lnTo>
                  <a:lnTo>
                    <a:pt x="191630" y="4005402"/>
                  </a:lnTo>
                  <a:lnTo>
                    <a:pt x="234416" y="3978376"/>
                  </a:lnTo>
                  <a:lnTo>
                    <a:pt x="1893277" y="2971406"/>
                  </a:lnTo>
                  <a:lnTo>
                    <a:pt x="1938718" y="2943834"/>
                  </a:lnTo>
                  <a:lnTo>
                    <a:pt x="2119680" y="2834017"/>
                  </a:lnTo>
                  <a:lnTo>
                    <a:pt x="2190712" y="2790914"/>
                  </a:lnTo>
                  <a:lnTo>
                    <a:pt x="2380792" y="2675572"/>
                  </a:lnTo>
                  <a:lnTo>
                    <a:pt x="2451849" y="2632456"/>
                  </a:lnTo>
                  <a:lnTo>
                    <a:pt x="2632862" y="2522613"/>
                  </a:lnTo>
                  <a:lnTo>
                    <a:pt x="2703931" y="2479484"/>
                  </a:lnTo>
                  <a:lnTo>
                    <a:pt x="2885059" y="2369578"/>
                  </a:lnTo>
                  <a:close/>
                </a:path>
                <a:path w="3380740" h="4135754">
                  <a:moveTo>
                    <a:pt x="3137319" y="2216505"/>
                  </a:moveTo>
                  <a:lnTo>
                    <a:pt x="3127806" y="2197963"/>
                  </a:lnTo>
                  <a:lnTo>
                    <a:pt x="3118396" y="2179409"/>
                  </a:lnTo>
                  <a:lnTo>
                    <a:pt x="3109087" y="2160828"/>
                  </a:lnTo>
                  <a:lnTo>
                    <a:pt x="3099841" y="2142185"/>
                  </a:lnTo>
                  <a:lnTo>
                    <a:pt x="2918422" y="2252281"/>
                  </a:lnTo>
                  <a:lnTo>
                    <a:pt x="2927718" y="2270861"/>
                  </a:lnTo>
                  <a:lnTo>
                    <a:pt x="2937116" y="2289429"/>
                  </a:lnTo>
                  <a:lnTo>
                    <a:pt x="2946590" y="2307945"/>
                  </a:lnTo>
                  <a:lnTo>
                    <a:pt x="2956141" y="2326436"/>
                  </a:lnTo>
                  <a:lnTo>
                    <a:pt x="3137319" y="2216505"/>
                  </a:lnTo>
                  <a:close/>
                </a:path>
                <a:path w="3380740" h="4135754">
                  <a:moveTo>
                    <a:pt x="3380435" y="2068982"/>
                  </a:moveTo>
                  <a:lnTo>
                    <a:pt x="3378149" y="2052421"/>
                  </a:lnTo>
                  <a:lnTo>
                    <a:pt x="3375761" y="2035873"/>
                  </a:lnTo>
                  <a:lnTo>
                    <a:pt x="3369907" y="2024126"/>
                  </a:lnTo>
                  <a:lnTo>
                    <a:pt x="3364090" y="2012378"/>
                  </a:lnTo>
                  <a:lnTo>
                    <a:pt x="3358311" y="2000618"/>
                  </a:lnTo>
                  <a:lnTo>
                    <a:pt x="3352571" y="1988832"/>
                  </a:lnTo>
                  <a:lnTo>
                    <a:pt x="3171063" y="2098967"/>
                  </a:lnTo>
                  <a:lnTo>
                    <a:pt x="3180257" y="2117598"/>
                  </a:lnTo>
                  <a:lnTo>
                    <a:pt x="3189567" y="2136229"/>
                  </a:lnTo>
                  <a:lnTo>
                    <a:pt x="3198965" y="2154821"/>
                  </a:lnTo>
                  <a:lnTo>
                    <a:pt x="3208426" y="2173351"/>
                  </a:lnTo>
                  <a:lnTo>
                    <a:pt x="3380435" y="2068982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5" name="object 44">
              <a:extLst>
                <a:ext uri="{FF2B5EF4-FFF2-40B4-BE49-F238E27FC236}">
                  <a16:creationId xmlns:a16="http://schemas.microsoft.com/office/drawing/2014/main" id="{E0EA3968-FF52-AF46-BEC7-B457809E5877}"/>
                </a:ext>
              </a:extLst>
            </p:cNvPr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2847244" y="8647031"/>
              <a:ext cx="108907" cy="117300"/>
            </a:xfrm>
            <a:prstGeom prst="rect">
              <a:avLst/>
            </a:prstGeom>
          </p:spPr>
        </p:pic>
        <p:pic>
          <p:nvPicPr>
            <p:cNvPr id="186" name="object 45">
              <a:extLst>
                <a:ext uri="{FF2B5EF4-FFF2-40B4-BE49-F238E27FC236}">
                  <a16:creationId xmlns:a16="http://schemas.microsoft.com/office/drawing/2014/main" id="{0516D553-0F0C-3C4A-A35B-1C1B8BB09A32}"/>
                </a:ext>
              </a:extLst>
            </p:cNvPr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3099846" y="8493724"/>
              <a:ext cx="108593" cy="117530"/>
            </a:xfrm>
            <a:prstGeom prst="rect">
              <a:avLst/>
            </a:prstGeom>
          </p:spPr>
        </p:pic>
        <p:sp>
          <p:nvSpPr>
            <p:cNvPr id="187" name="object 46">
              <a:extLst>
                <a:ext uri="{FF2B5EF4-FFF2-40B4-BE49-F238E27FC236}">
                  <a16:creationId xmlns:a16="http://schemas.microsoft.com/office/drawing/2014/main" id="{69026E66-8FCF-C74C-B10F-E3D5D896BFFF}"/>
                </a:ext>
              </a:extLst>
            </p:cNvPr>
            <p:cNvSpPr/>
            <p:nvPr/>
          </p:nvSpPr>
          <p:spPr>
            <a:xfrm>
              <a:off x="0" y="6227857"/>
              <a:ext cx="3406140" cy="4672965"/>
            </a:xfrm>
            <a:custGeom>
              <a:avLst/>
              <a:gdLst/>
              <a:ahLst/>
              <a:cxnLst/>
              <a:rect l="l" t="t" r="r" b="b"/>
              <a:pathLst>
                <a:path w="3406140" h="4672965">
                  <a:moveTo>
                    <a:pt x="1864537" y="44704"/>
                  </a:moveTo>
                  <a:lnTo>
                    <a:pt x="1843087" y="33248"/>
                  </a:lnTo>
                  <a:lnTo>
                    <a:pt x="1821573" y="21983"/>
                  </a:lnTo>
                  <a:lnTo>
                    <a:pt x="1799958" y="10909"/>
                  </a:lnTo>
                  <a:lnTo>
                    <a:pt x="1778266" y="0"/>
                  </a:lnTo>
                  <a:lnTo>
                    <a:pt x="0" y="1079080"/>
                  </a:lnTo>
                  <a:lnTo>
                    <a:pt x="0" y="1176134"/>
                  </a:lnTo>
                  <a:lnTo>
                    <a:pt x="1864537" y="44704"/>
                  </a:lnTo>
                  <a:close/>
                </a:path>
                <a:path w="3406140" h="4672965">
                  <a:moveTo>
                    <a:pt x="3028975" y="2793441"/>
                  </a:moveTo>
                  <a:lnTo>
                    <a:pt x="3018320" y="2775610"/>
                  </a:lnTo>
                  <a:lnTo>
                    <a:pt x="3007753" y="2757754"/>
                  </a:lnTo>
                  <a:lnTo>
                    <a:pt x="2997276" y="2739860"/>
                  </a:lnTo>
                  <a:lnTo>
                    <a:pt x="2986875" y="2721927"/>
                  </a:lnTo>
                  <a:lnTo>
                    <a:pt x="2806077" y="2831642"/>
                  </a:lnTo>
                  <a:lnTo>
                    <a:pt x="2816479" y="2849549"/>
                  </a:lnTo>
                  <a:lnTo>
                    <a:pt x="2826982" y="2867444"/>
                  </a:lnTo>
                  <a:lnTo>
                    <a:pt x="2816479" y="2849549"/>
                  </a:lnTo>
                  <a:lnTo>
                    <a:pt x="2806065" y="2831642"/>
                  </a:lnTo>
                  <a:lnTo>
                    <a:pt x="2735122" y="2874695"/>
                  </a:lnTo>
                  <a:lnTo>
                    <a:pt x="2554351" y="2984385"/>
                  </a:lnTo>
                  <a:lnTo>
                    <a:pt x="2483396" y="3027438"/>
                  </a:lnTo>
                  <a:lnTo>
                    <a:pt x="2493822" y="3045320"/>
                  </a:lnTo>
                  <a:lnTo>
                    <a:pt x="2483396" y="3027438"/>
                  </a:lnTo>
                  <a:lnTo>
                    <a:pt x="2293607" y="3142615"/>
                  </a:lnTo>
                  <a:lnTo>
                    <a:pt x="2300198" y="3153943"/>
                  </a:lnTo>
                  <a:lnTo>
                    <a:pt x="2293594" y="3142615"/>
                  </a:lnTo>
                  <a:lnTo>
                    <a:pt x="2222665" y="3185668"/>
                  </a:lnTo>
                  <a:lnTo>
                    <a:pt x="2041944" y="3295319"/>
                  </a:lnTo>
                  <a:lnTo>
                    <a:pt x="1982863" y="3331172"/>
                  </a:lnTo>
                  <a:lnTo>
                    <a:pt x="343268" y="4326496"/>
                  </a:lnTo>
                  <a:lnTo>
                    <a:pt x="299732" y="4354068"/>
                  </a:lnTo>
                  <a:lnTo>
                    <a:pt x="256628" y="4382160"/>
                  </a:lnTo>
                  <a:lnTo>
                    <a:pt x="213956" y="4410748"/>
                  </a:lnTo>
                  <a:lnTo>
                    <a:pt x="171729" y="4439831"/>
                  </a:lnTo>
                  <a:lnTo>
                    <a:pt x="129946" y="4469409"/>
                  </a:lnTo>
                  <a:lnTo>
                    <a:pt x="88607" y="4499483"/>
                  </a:lnTo>
                  <a:lnTo>
                    <a:pt x="47726" y="4530026"/>
                  </a:lnTo>
                  <a:lnTo>
                    <a:pt x="7289" y="4561065"/>
                  </a:lnTo>
                  <a:lnTo>
                    <a:pt x="0" y="4566818"/>
                  </a:lnTo>
                  <a:lnTo>
                    <a:pt x="0" y="4672863"/>
                  </a:lnTo>
                  <a:lnTo>
                    <a:pt x="11214" y="4663732"/>
                  </a:lnTo>
                  <a:lnTo>
                    <a:pt x="51066" y="4632160"/>
                  </a:lnTo>
                  <a:lnTo>
                    <a:pt x="91376" y="4601070"/>
                  </a:lnTo>
                  <a:lnTo>
                    <a:pt x="132156" y="4570476"/>
                  </a:lnTo>
                  <a:lnTo>
                    <a:pt x="173393" y="4540377"/>
                  </a:lnTo>
                  <a:lnTo>
                    <a:pt x="215087" y="4510760"/>
                  </a:lnTo>
                  <a:lnTo>
                    <a:pt x="257238" y="4481665"/>
                  </a:lnTo>
                  <a:lnTo>
                    <a:pt x="299834" y="4453064"/>
                  </a:lnTo>
                  <a:lnTo>
                    <a:pt x="342874" y="4424985"/>
                  </a:lnTo>
                  <a:lnTo>
                    <a:pt x="386359" y="4397413"/>
                  </a:lnTo>
                  <a:lnTo>
                    <a:pt x="2021611" y="3404717"/>
                  </a:lnTo>
                  <a:lnTo>
                    <a:pt x="2084209" y="3366732"/>
                  </a:lnTo>
                  <a:lnTo>
                    <a:pt x="2073529" y="3348913"/>
                  </a:lnTo>
                  <a:lnTo>
                    <a:pt x="2084209" y="3366732"/>
                  </a:lnTo>
                  <a:lnTo>
                    <a:pt x="2264905" y="3257092"/>
                  </a:lnTo>
                  <a:lnTo>
                    <a:pt x="2335822" y="3214052"/>
                  </a:lnTo>
                  <a:lnTo>
                    <a:pt x="2525598" y="3098901"/>
                  </a:lnTo>
                  <a:lnTo>
                    <a:pt x="2596527" y="3055861"/>
                  </a:lnTo>
                  <a:lnTo>
                    <a:pt x="2777274" y="2946171"/>
                  </a:lnTo>
                  <a:lnTo>
                    <a:pt x="2848216" y="2903131"/>
                  </a:lnTo>
                  <a:lnTo>
                    <a:pt x="3028975" y="2793441"/>
                  </a:lnTo>
                  <a:close/>
                </a:path>
                <a:path w="3406140" h="4672965">
                  <a:moveTo>
                    <a:pt x="3280664" y="2640711"/>
                  </a:moveTo>
                  <a:lnTo>
                    <a:pt x="3270021" y="2622880"/>
                  </a:lnTo>
                  <a:lnTo>
                    <a:pt x="3259467" y="2605011"/>
                  </a:lnTo>
                  <a:lnTo>
                    <a:pt x="3249003" y="2587104"/>
                  </a:lnTo>
                  <a:lnTo>
                    <a:pt x="3238614" y="2569159"/>
                  </a:lnTo>
                  <a:lnTo>
                    <a:pt x="3057817" y="2678874"/>
                  </a:lnTo>
                  <a:lnTo>
                    <a:pt x="3068205" y="2696807"/>
                  </a:lnTo>
                  <a:lnTo>
                    <a:pt x="3078696" y="2714701"/>
                  </a:lnTo>
                  <a:lnTo>
                    <a:pt x="3089249" y="2732582"/>
                  </a:lnTo>
                  <a:lnTo>
                    <a:pt x="3099892" y="2750401"/>
                  </a:lnTo>
                  <a:lnTo>
                    <a:pt x="3280664" y="2640711"/>
                  </a:lnTo>
                  <a:close/>
                </a:path>
                <a:path w="3406140" h="4672965">
                  <a:moveTo>
                    <a:pt x="3375761" y="2202777"/>
                  </a:moveTo>
                  <a:lnTo>
                    <a:pt x="3371519" y="2174862"/>
                  </a:lnTo>
                  <a:lnTo>
                    <a:pt x="3367011" y="2146960"/>
                  </a:lnTo>
                  <a:lnTo>
                    <a:pt x="3352571" y="2155736"/>
                  </a:lnTo>
                  <a:lnTo>
                    <a:pt x="3358311" y="2167521"/>
                  </a:lnTo>
                  <a:lnTo>
                    <a:pt x="3375761" y="2202777"/>
                  </a:lnTo>
                  <a:close/>
                </a:path>
                <a:path w="3406140" h="4672965">
                  <a:moveTo>
                    <a:pt x="3406140" y="2564561"/>
                  </a:moveTo>
                  <a:lnTo>
                    <a:pt x="3405530" y="2540851"/>
                  </a:lnTo>
                  <a:lnTo>
                    <a:pt x="3404730" y="2517140"/>
                  </a:lnTo>
                  <a:lnTo>
                    <a:pt x="3403727" y="2493416"/>
                  </a:lnTo>
                  <a:lnTo>
                    <a:pt x="3402533" y="2469692"/>
                  </a:lnTo>
                  <a:lnTo>
                    <a:pt x="3309569" y="2526106"/>
                  </a:lnTo>
                  <a:lnTo>
                    <a:pt x="3319945" y="2544051"/>
                  </a:lnTo>
                  <a:lnTo>
                    <a:pt x="3330397" y="2561958"/>
                  </a:lnTo>
                  <a:lnTo>
                    <a:pt x="3340951" y="2579840"/>
                  </a:lnTo>
                  <a:lnTo>
                    <a:pt x="3351593" y="2597670"/>
                  </a:lnTo>
                  <a:lnTo>
                    <a:pt x="3406140" y="2564561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8" name="object 47">
              <a:extLst>
                <a:ext uri="{FF2B5EF4-FFF2-40B4-BE49-F238E27FC236}">
                  <a16:creationId xmlns:a16="http://schemas.microsoft.com/office/drawing/2014/main" id="{2CBD33A5-2334-FC42-B24F-EDF3D5396D09}"/>
                </a:ext>
              </a:extLst>
            </p:cNvPr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2986876" y="8906730"/>
              <a:ext cx="113027" cy="114561"/>
            </a:xfrm>
            <a:prstGeom prst="rect">
              <a:avLst/>
            </a:prstGeom>
          </p:spPr>
        </p:pic>
        <p:pic>
          <p:nvPicPr>
            <p:cNvPr id="189" name="object 48">
              <a:extLst>
                <a:ext uri="{FF2B5EF4-FFF2-40B4-BE49-F238E27FC236}">
                  <a16:creationId xmlns:a16="http://schemas.microsoft.com/office/drawing/2014/main" id="{E281E15D-F6F9-E940-9FA8-B9D0DF889DA4}"/>
                </a:ext>
              </a:extLst>
            </p:cNvPr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3238623" y="8753959"/>
              <a:ext cx="112970" cy="114603"/>
            </a:xfrm>
            <a:prstGeom prst="rect">
              <a:avLst/>
            </a:prstGeom>
          </p:spPr>
        </p:pic>
        <p:sp>
          <p:nvSpPr>
            <p:cNvPr id="190" name="object 49">
              <a:extLst>
                <a:ext uri="{FF2B5EF4-FFF2-40B4-BE49-F238E27FC236}">
                  <a16:creationId xmlns:a16="http://schemas.microsoft.com/office/drawing/2014/main" id="{50856F4A-8120-AE4C-A69D-4DD3F2F4706C}"/>
                </a:ext>
              </a:extLst>
            </p:cNvPr>
            <p:cNvSpPr/>
            <p:nvPr/>
          </p:nvSpPr>
          <p:spPr>
            <a:xfrm>
              <a:off x="0" y="6086519"/>
              <a:ext cx="3400425" cy="5204460"/>
            </a:xfrm>
            <a:custGeom>
              <a:avLst/>
              <a:gdLst/>
              <a:ahLst/>
              <a:cxnLst/>
              <a:rect l="l" t="t" r="r" b="b"/>
              <a:pathLst>
                <a:path w="3400425" h="5204459">
                  <a:moveTo>
                    <a:pt x="1542948" y="36893"/>
                  </a:moveTo>
                  <a:lnTo>
                    <a:pt x="1518285" y="27343"/>
                  </a:lnTo>
                  <a:lnTo>
                    <a:pt x="1493532" y="17995"/>
                  </a:lnTo>
                  <a:lnTo>
                    <a:pt x="1468691" y="8877"/>
                  </a:lnTo>
                  <a:lnTo>
                    <a:pt x="1443799" y="0"/>
                  </a:lnTo>
                  <a:lnTo>
                    <a:pt x="0" y="876122"/>
                  </a:lnTo>
                  <a:lnTo>
                    <a:pt x="0" y="973175"/>
                  </a:lnTo>
                  <a:lnTo>
                    <a:pt x="1542948" y="36893"/>
                  </a:lnTo>
                  <a:close/>
                </a:path>
                <a:path w="3400425" h="5204459">
                  <a:moveTo>
                    <a:pt x="3187992" y="3182594"/>
                  </a:moveTo>
                  <a:lnTo>
                    <a:pt x="3176320" y="3165487"/>
                  </a:lnTo>
                  <a:lnTo>
                    <a:pt x="3164687" y="3148266"/>
                  </a:lnTo>
                  <a:lnTo>
                    <a:pt x="3153118" y="3130994"/>
                  </a:lnTo>
                  <a:lnTo>
                    <a:pt x="3141624" y="3113671"/>
                  </a:lnTo>
                  <a:lnTo>
                    <a:pt x="2960751" y="3223437"/>
                  </a:lnTo>
                  <a:lnTo>
                    <a:pt x="2889758" y="3266516"/>
                  </a:lnTo>
                  <a:lnTo>
                    <a:pt x="2708897" y="3376269"/>
                  </a:lnTo>
                  <a:lnTo>
                    <a:pt x="2637929" y="3419335"/>
                  </a:lnTo>
                  <a:lnTo>
                    <a:pt x="2448052" y="3534549"/>
                  </a:lnTo>
                  <a:lnTo>
                    <a:pt x="2377097" y="3577615"/>
                  </a:lnTo>
                  <a:lnTo>
                    <a:pt x="2196312" y="3687318"/>
                  </a:lnTo>
                  <a:lnTo>
                    <a:pt x="2129256" y="3727996"/>
                  </a:lnTo>
                  <a:lnTo>
                    <a:pt x="495795" y="4719637"/>
                  </a:lnTo>
                  <a:lnTo>
                    <a:pt x="452107" y="4747399"/>
                  </a:lnTo>
                  <a:lnTo>
                    <a:pt x="408901" y="4775720"/>
                  </a:lnTo>
                  <a:lnTo>
                    <a:pt x="366179" y="4804588"/>
                  </a:lnTo>
                  <a:lnTo>
                    <a:pt x="323926" y="4834001"/>
                  </a:lnTo>
                  <a:lnTo>
                    <a:pt x="282168" y="4863935"/>
                  </a:lnTo>
                  <a:lnTo>
                    <a:pt x="240906" y="4894415"/>
                  </a:lnTo>
                  <a:lnTo>
                    <a:pt x="200126" y="4925415"/>
                  </a:lnTo>
                  <a:lnTo>
                    <a:pt x="159842" y="4956924"/>
                  </a:lnTo>
                  <a:lnTo>
                    <a:pt x="120065" y="4988966"/>
                  </a:lnTo>
                  <a:lnTo>
                    <a:pt x="80797" y="5021516"/>
                  </a:lnTo>
                  <a:lnTo>
                    <a:pt x="42024" y="5054562"/>
                  </a:lnTo>
                  <a:lnTo>
                    <a:pt x="3771" y="5088115"/>
                  </a:lnTo>
                  <a:lnTo>
                    <a:pt x="0" y="5091519"/>
                  </a:lnTo>
                  <a:lnTo>
                    <a:pt x="0" y="5203888"/>
                  </a:lnTo>
                  <a:lnTo>
                    <a:pt x="14744" y="5190121"/>
                  </a:lnTo>
                  <a:lnTo>
                    <a:pt x="52057" y="5156263"/>
                  </a:lnTo>
                  <a:lnTo>
                    <a:pt x="89890" y="5122913"/>
                  </a:lnTo>
                  <a:lnTo>
                    <a:pt x="128244" y="5090058"/>
                  </a:lnTo>
                  <a:lnTo>
                    <a:pt x="167093" y="5057724"/>
                  </a:lnTo>
                  <a:lnTo>
                    <a:pt x="206463" y="5025885"/>
                  </a:lnTo>
                  <a:lnTo>
                    <a:pt x="246341" y="4994580"/>
                  </a:lnTo>
                  <a:lnTo>
                    <a:pt x="286702" y="4963795"/>
                  </a:lnTo>
                  <a:lnTo>
                    <a:pt x="327571" y="4933531"/>
                  </a:lnTo>
                  <a:lnTo>
                    <a:pt x="368935" y="4903813"/>
                  </a:lnTo>
                  <a:lnTo>
                    <a:pt x="410781" y="4874615"/>
                  </a:lnTo>
                  <a:lnTo>
                    <a:pt x="453123" y="4845977"/>
                  </a:lnTo>
                  <a:lnTo>
                    <a:pt x="495935" y="4817884"/>
                  </a:lnTo>
                  <a:lnTo>
                    <a:pt x="539229" y="4790338"/>
                  </a:lnTo>
                  <a:lnTo>
                    <a:pt x="2175002" y="3797300"/>
                  </a:lnTo>
                  <a:lnTo>
                    <a:pt x="2242058" y="3756609"/>
                  </a:lnTo>
                  <a:lnTo>
                    <a:pt x="2422944" y="3646843"/>
                  </a:lnTo>
                  <a:lnTo>
                    <a:pt x="2493949" y="3603764"/>
                  </a:lnTo>
                  <a:lnTo>
                    <a:pt x="2683941" y="3488474"/>
                  </a:lnTo>
                  <a:lnTo>
                    <a:pt x="2754947" y="3445383"/>
                  </a:lnTo>
                  <a:lnTo>
                    <a:pt x="2743339" y="3428174"/>
                  </a:lnTo>
                  <a:lnTo>
                    <a:pt x="2754947" y="3445383"/>
                  </a:lnTo>
                  <a:lnTo>
                    <a:pt x="2935935" y="3335553"/>
                  </a:lnTo>
                  <a:lnTo>
                    <a:pt x="3006979" y="3292449"/>
                  </a:lnTo>
                  <a:lnTo>
                    <a:pt x="3187992" y="3182594"/>
                  </a:lnTo>
                  <a:close/>
                </a:path>
                <a:path w="3400425" h="5204459">
                  <a:moveTo>
                    <a:pt x="3399993" y="2970568"/>
                  </a:moveTo>
                  <a:lnTo>
                    <a:pt x="3393516" y="2960827"/>
                  </a:lnTo>
                  <a:lnTo>
                    <a:pt x="3212617" y="3070606"/>
                  </a:lnTo>
                  <a:lnTo>
                    <a:pt x="3224111" y="3087903"/>
                  </a:lnTo>
                  <a:lnTo>
                    <a:pt x="3235693" y="3105175"/>
                  </a:lnTo>
                  <a:lnTo>
                    <a:pt x="3247339" y="3122384"/>
                  </a:lnTo>
                  <a:lnTo>
                    <a:pt x="3259036" y="3139490"/>
                  </a:lnTo>
                  <a:lnTo>
                    <a:pt x="3392678" y="3058401"/>
                  </a:lnTo>
                  <a:lnTo>
                    <a:pt x="3394748" y="3036468"/>
                  </a:lnTo>
                  <a:lnTo>
                    <a:pt x="3396665" y="3014522"/>
                  </a:lnTo>
                  <a:lnTo>
                    <a:pt x="3398405" y="2992551"/>
                  </a:lnTo>
                  <a:lnTo>
                    <a:pt x="3399993" y="2970568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1" name="object 50">
              <a:extLst>
                <a:ext uri="{FF2B5EF4-FFF2-40B4-BE49-F238E27FC236}">
                  <a16:creationId xmlns:a16="http://schemas.microsoft.com/office/drawing/2014/main" id="{2C2E1AF7-11BC-B24D-A2C2-8EE6FBD9F1D9}"/>
                </a:ext>
              </a:extLst>
            </p:cNvPr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3141633" y="9157117"/>
              <a:ext cx="117410" cy="111996"/>
            </a:xfrm>
            <a:prstGeom prst="rect">
              <a:avLst/>
            </a:prstGeom>
          </p:spPr>
        </p:pic>
        <p:sp>
          <p:nvSpPr>
            <p:cNvPr id="192" name="object 51">
              <a:extLst>
                <a:ext uri="{FF2B5EF4-FFF2-40B4-BE49-F238E27FC236}">
                  <a16:creationId xmlns:a16="http://schemas.microsoft.com/office/drawing/2014/main" id="{27E355E0-6798-2049-B642-85016A031AF7}"/>
                </a:ext>
              </a:extLst>
            </p:cNvPr>
            <p:cNvSpPr/>
            <p:nvPr/>
          </p:nvSpPr>
          <p:spPr>
            <a:xfrm>
              <a:off x="0" y="5921355"/>
              <a:ext cx="3401060" cy="5387340"/>
            </a:xfrm>
            <a:custGeom>
              <a:avLst/>
              <a:gdLst/>
              <a:ahLst/>
              <a:cxnLst/>
              <a:rect l="l" t="t" r="r" b="b"/>
              <a:pathLst>
                <a:path w="3401060" h="5387340">
                  <a:moveTo>
                    <a:pt x="725754" y="9334"/>
                  </a:moveTo>
                  <a:lnTo>
                    <a:pt x="689686" y="6337"/>
                  </a:lnTo>
                  <a:lnTo>
                    <a:pt x="653554" y="3784"/>
                  </a:lnTo>
                  <a:lnTo>
                    <a:pt x="617385" y="1676"/>
                  </a:lnTo>
                  <a:lnTo>
                    <a:pt x="581190" y="0"/>
                  </a:lnTo>
                  <a:lnTo>
                    <a:pt x="0" y="352679"/>
                  </a:lnTo>
                  <a:lnTo>
                    <a:pt x="0" y="449732"/>
                  </a:lnTo>
                  <a:lnTo>
                    <a:pt x="725754" y="9334"/>
                  </a:lnTo>
                  <a:close/>
                </a:path>
                <a:path w="3401060" h="5387340">
                  <a:moveTo>
                    <a:pt x="1170686" y="83654"/>
                  </a:moveTo>
                  <a:lnTo>
                    <a:pt x="1141628" y="76644"/>
                  </a:lnTo>
                  <a:lnTo>
                    <a:pt x="1112520" y="69926"/>
                  </a:lnTo>
                  <a:lnTo>
                    <a:pt x="1083322" y="63500"/>
                  </a:lnTo>
                  <a:lnTo>
                    <a:pt x="1054074" y="57378"/>
                  </a:lnTo>
                  <a:lnTo>
                    <a:pt x="0" y="697001"/>
                  </a:lnTo>
                  <a:lnTo>
                    <a:pt x="0" y="794054"/>
                  </a:lnTo>
                  <a:lnTo>
                    <a:pt x="1170686" y="83654"/>
                  </a:lnTo>
                  <a:close/>
                </a:path>
                <a:path w="3401060" h="5387340">
                  <a:moveTo>
                    <a:pt x="2558110" y="4418558"/>
                  </a:moveTo>
                  <a:lnTo>
                    <a:pt x="2542857" y="4403636"/>
                  </a:lnTo>
                  <a:lnTo>
                    <a:pt x="2527706" y="4388624"/>
                  </a:lnTo>
                  <a:lnTo>
                    <a:pt x="2512669" y="4373486"/>
                  </a:lnTo>
                  <a:lnTo>
                    <a:pt x="2497683" y="4358195"/>
                  </a:lnTo>
                  <a:lnTo>
                    <a:pt x="845350" y="5360860"/>
                  </a:lnTo>
                  <a:lnTo>
                    <a:pt x="802716" y="5387200"/>
                  </a:lnTo>
                  <a:lnTo>
                    <a:pt x="961834" y="5387200"/>
                  </a:lnTo>
                  <a:lnTo>
                    <a:pt x="2558110" y="4418558"/>
                  </a:lnTo>
                  <a:close/>
                </a:path>
                <a:path w="3401060" h="5387340">
                  <a:moveTo>
                    <a:pt x="3242437" y="3906266"/>
                  </a:moveTo>
                  <a:lnTo>
                    <a:pt x="3059658" y="4017175"/>
                  </a:lnTo>
                  <a:lnTo>
                    <a:pt x="2987979" y="4060672"/>
                  </a:lnTo>
                  <a:lnTo>
                    <a:pt x="2796324" y="4176979"/>
                  </a:lnTo>
                  <a:lnTo>
                    <a:pt x="2724721" y="4220426"/>
                  </a:lnTo>
                  <a:lnTo>
                    <a:pt x="2542413" y="4331055"/>
                  </a:lnTo>
                  <a:lnTo>
                    <a:pt x="2568740" y="4363644"/>
                  </a:lnTo>
                  <a:lnTo>
                    <a:pt x="2595270" y="4396016"/>
                  </a:lnTo>
                  <a:lnTo>
                    <a:pt x="2777960" y="4285158"/>
                  </a:lnTo>
                  <a:lnTo>
                    <a:pt x="2849715" y="4241622"/>
                  </a:lnTo>
                  <a:lnTo>
                    <a:pt x="3041815" y="4125049"/>
                  </a:lnTo>
                  <a:lnTo>
                    <a:pt x="3113659" y="4081449"/>
                  </a:lnTo>
                  <a:lnTo>
                    <a:pt x="3195497" y="4031780"/>
                  </a:lnTo>
                  <a:lnTo>
                    <a:pt x="3219691" y="3969270"/>
                  </a:lnTo>
                  <a:lnTo>
                    <a:pt x="3231235" y="3937838"/>
                  </a:lnTo>
                  <a:lnTo>
                    <a:pt x="3242437" y="3906266"/>
                  </a:lnTo>
                  <a:close/>
                </a:path>
                <a:path w="3401060" h="5387340">
                  <a:moveTo>
                    <a:pt x="3353219" y="3494748"/>
                  </a:moveTo>
                  <a:lnTo>
                    <a:pt x="3311639" y="3519982"/>
                  </a:lnTo>
                  <a:lnTo>
                    <a:pt x="3130016" y="3630180"/>
                  </a:lnTo>
                  <a:lnTo>
                    <a:pt x="3096374" y="3650602"/>
                  </a:lnTo>
                  <a:lnTo>
                    <a:pt x="3096374" y="3723411"/>
                  </a:lnTo>
                  <a:lnTo>
                    <a:pt x="3090938" y="3716261"/>
                  </a:lnTo>
                  <a:lnTo>
                    <a:pt x="3096374" y="3723411"/>
                  </a:lnTo>
                  <a:lnTo>
                    <a:pt x="3096374" y="3650602"/>
                  </a:lnTo>
                  <a:lnTo>
                    <a:pt x="3058769" y="3673424"/>
                  </a:lnTo>
                  <a:lnTo>
                    <a:pt x="2877248" y="3783571"/>
                  </a:lnTo>
                  <a:lnTo>
                    <a:pt x="2806039" y="3826776"/>
                  </a:lnTo>
                  <a:lnTo>
                    <a:pt x="2615552" y="3942372"/>
                  </a:lnTo>
                  <a:lnTo>
                    <a:pt x="2544368" y="3985564"/>
                  </a:lnTo>
                  <a:lnTo>
                    <a:pt x="2390597" y="4078884"/>
                  </a:lnTo>
                  <a:lnTo>
                    <a:pt x="2390597" y="4133354"/>
                  </a:lnTo>
                  <a:lnTo>
                    <a:pt x="2387587" y="4129265"/>
                  </a:lnTo>
                  <a:lnTo>
                    <a:pt x="2390597" y="4133354"/>
                  </a:lnTo>
                  <a:lnTo>
                    <a:pt x="2390597" y="4078884"/>
                  </a:lnTo>
                  <a:lnTo>
                    <a:pt x="2300567" y="4133507"/>
                  </a:lnTo>
                  <a:lnTo>
                    <a:pt x="692645" y="5109222"/>
                  </a:lnTo>
                  <a:lnTo>
                    <a:pt x="649706" y="5135715"/>
                  </a:lnTo>
                  <a:lnTo>
                    <a:pt x="607237" y="5162778"/>
                  </a:lnTo>
                  <a:lnTo>
                    <a:pt x="565277" y="5190414"/>
                  </a:lnTo>
                  <a:lnTo>
                    <a:pt x="523798" y="5218595"/>
                  </a:lnTo>
                  <a:lnTo>
                    <a:pt x="482828" y="5247348"/>
                  </a:lnTo>
                  <a:lnTo>
                    <a:pt x="442353" y="5276647"/>
                  </a:lnTo>
                  <a:lnTo>
                    <a:pt x="402374" y="5306492"/>
                  </a:lnTo>
                  <a:lnTo>
                    <a:pt x="362915" y="5336870"/>
                  </a:lnTo>
                  <a:lnTo>
                    <a:pt x="323977" y="5367782"/>
                  </a:lnTo>
                  <a:lnTo>
                    <a:pt x="300228" y="5387200"/>
                  </a:lnTo>
                  <a:lnTo>
                    <a:pt x="433476" y="5387200"/>
                  </a:lnTo>
                  <a:lnTo>
                    <a:pt x="438708" y="5383123"/>
                  </a:lnTo>
                  <a:lnTo>
                    <a:pt x="479513" y="5352339"/>
                  </a:lnTo>
                  <a:lnTo>
                    <a:pt x="520877" y="5322138"/>
                  </a:lnTo>
                  <a:lnTo>
                    <a:pt x="562775" y="5292534"/>
                  </a:lnTo>
                  <a:lnTo>
                    <a:pt x="605205" y="5263527"/>
                  </a:lnTo>
                  <a:lnTo>
                    <a:pt x="648169" y="5235118"/>
                  </a:lnTo>
                  <a:lnTo>
                    <a:pt x="691667" y="5207317"/>
                  </a:lnTo>
                  <a:lnTo>
                    <a:pt x="735685" y="5180139"/>
                  </a:lnTo>
                  <a:lnTo>
                    <a:pt x="2353462" y="4198455"/>
                  </a:lnTo>
                  <a:lnTo>
                    <a:pt x="2412327" y="4162729"/>
                  </a:lnTo>
                  <a:lnTo>
                    <a:pt x="2593873" y="4052570"/>
                  </a:lnTo>
                  <a:lnTo>
                    <a:pt x="2665145" y="4009313"/>
                  </a:lnTo>
                  <a:lnTo>
                    <a:pt x="2652674" y="3992676"/>
                  </a:lnTo>
                  <a:lnTo>
                    <a:pt x="2665145" y="4009313"/>
                  </a:lnTo>
                  <a:lnTo>
                    <a:pt x="2855912" y="3893566"/>
                  </a:lnTo>
                  <a:lnTo>
                    <a:pt x="2927223" y="3850284"/>
                  </a:lnTo>
                  <a:lnTo>
                    <a:pt x="3109036" y="3739959"/>
                  </a:lnTo>
                  <a:lnTo>
                    <a:pt x="3180410" y="3696652"/>
                  </a:lnTo>
                  <a:lnTo>
                    <a:pt x="3329444" y="3606215"/>
                  </a:lnTo>
                  <a:lnTo>
                    <a:pt x="3340328" y="3557765"/>
                  </a:lnTo>
                  <a:lnTo>
                    <a:pt x="3325939" y="3538905"/>
                  </a:lnTo>
                  <a:lnTo>
                    <a:pt x="3313290" y="3522180"/>
                  </a:lnTo>
                  <a:lnTo>
                    <a:pt x="3340328" y="3557752"/>
                  </a:lnTo>
                  <a:lnTo>
                    <a:pt x="3346945" y="3526282"/>
                  </a:lnTo>
                  <a:lnTo>
                    <a:pt x="3353219" y="3494748"/>
                  </a:lnTo>
                  <a:close/>
                </a:path>
                <a:path w="3401060" h="5387340">
                  <a:moveTo>
                    <a:pt x="3400933" y="3121495"/>
                  </a:moveTo>
                  <a:lnTo>
                    <a:pt x="3393516" y="3125990"/>
                  </a:lnTo>
                  <a:lnTo>
                    <a:pt x="3399993" y="3135731"/>
                  </a:lnTo>
                  <a:lnTo>
                    <a:pt x="3400933" y="3121495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3" name="object 52">
              <a:extLst>
                <a:ext uri="{FF2B5EF4-FFF2-40B4-BE49-F238E27FC236}">
                  <a16:creationId xmlns:a16="http://schemas.microsoft.com/office/drawing/2014/main" id="{832880EE-C7A5-7344-BA78-ADCF2BA34B9C}"/>
                </a:ext>
              </a:extLst>
            </p:cNvPr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2497697" y="10252404"/>
              <a:ext cx="97578" cy="87505"/>
            </a:xfrm>
            <a:prstGeom prst="rect">
              <a:avLst/>
            </a:prstGeom>
          </p:spPr>
        </p:pic>
        <p:sp>
          <p:nvSpPr>
            <p:cNvPr id="194" name="object 53">
              <a:extLst>
                <a:ext uri="{FF2B5EF4-FFF2-40B4-BE49-F238E27FC236}">
                  <a16:creationId xmlns:a16="http://schemas.microsoft.com/office/drawing/2014/main" id="{AF5B020D-DDC2-4740-82B5-BDA0D0F686F3}"/>
                </a:ext>
              </a:extLst>
            </p:cNvPr>
            <p:cNvSpPr/>
            <p:nvPr/>
          </p:nvSpPr>
          <p:spPr>
            <a:xfrm>
              <a:off x="0" y="5935846"/>
              <a:ext cx="3028950" cy="5372735"/>
            </a:xfrm>
            <a:custGeom>
              <a:avLst/>
              <a:gdLst/>
              <a:ahLst/>
              <a:cxnLst/>
              <a:rect l="l" t="t" r="r" b="b"/>
              <a:pathLst>
                <a:path w="3028950" h="5372734">
                  <a:moveTo>
                    <a:pt x="149872" y="0"/>
                  </a:moveTo>
                  <a:lnTo>
                    <a:pt x="97294" y="6146"/>
                  </a:lnTo>
                  <a:lnTo>
                    <a:pt x="44792" y="13246"/>
                  </a:lnTo>
                  <a:lnTo>
                    <a:pt x="0" y="20129"/>
                  </a:lnTo>
                  <a:lnTo>
                    <a:pt x="0" y="90957"/>
                  </a:lnTo>
                  <a:lnTo>
                    <a:pt x="149872" y="0"/>
                  </a:lnTo>
                  <a:close/>
                </a:path>
                <a:path w="3028950" h="5372734">
                  <a:moveTo>
                    <a:pt x="2790875" y="4607115"/>
                  </a:moveTo>
                  <a:lnTo>
                    <a:pt x="2773603" y="4593475"/>
                  </a:lnTo>
                  <a:lnTo>
                    <a:pt x="2756395" y="4579683"/>
                  </a:lnTo>
                  <a:lnTo>
                    <a:pt x="2739275" y="4565751"/>
                  </a:lnTo>
                  <a:lnTo>
                    <a:pt x="2722270" y="4551705"/>
                  </a:lnTo>
                  <a:lnTo>
                    <a:pt x="1369275" y="5372709"/>
                  </a:lnTo>
                  <a:lnTo>
                    <a:pt x="1529207" y="5372709"/>
                  </a:lnTo>
                  <a:lnTo>
                    <a:pt x="2790875" y="4607115"/>
                  </a:lnTo>
                  <a:close/>
                </a:path>
                <a:path w="3028950" h="5372734">
                  <a:moveTo>
                    <a:pt x="2961386" y="4479785"/>
                  </a:moveTo>
                  <a:lnTo>
                    <a:pt x="2929153" y="4444517"/>
                  </a:lnTo>
                  <a:lnTo>
                    <a:pt x="2918447" y="4432655"/>
                  </a:lnTo>
                  <a:lnTo>
                    <a:pt x="2734614" y="4544212"/>
                  </a:lnTo>
                  <a:lnTo>
                    <a:pt x="2762796" y="4575695"/>
                  </a:lnTo>
                  <a:lnTo>
                    <a:pt x="2791168" y="4606937"/>
                  </a:lnTo>
                  <a:lnTo>
                    <a:pt x="2936811" y="4518558"/>
                  </a:lnTo>
                  <a:lnTo>
                    <a:pt x="2943021" y="4508893"/>
                  </a:lnTo>
                  <a:lnTo>
                    <a:pt x="2949181" y="4499216"/>
                  </a:lnTo>
                  <a:lnTo>
                    <a:pt x="2955302" y="4489513"/>
                  </a:lnTo>
                  <a:lnTo>
                    <a:pt x="2961386" y="4479785"/>
                  </a:lnTo>
                  <a:close/>
                </a:path>
                <a:path w="3028950" h="5372734">
                  <a:moveTo>
                    <a:pt x="3028950" y="4365599"/>
                  </a:moveTo>
                  <a:lnTo>
                    <a:pt x="2990672" y="4388840"/>
                  </a:lnTo>
                  <a:lnTo>
                    <a:pt x="3006013" y="4405706"/>
                  </a:lnTo>
                  <a:lnTo>
                    <a:pt x="3011805" y="4395711"/>
                  </a:lnTo>
                  <a:lnTo>
                    <a:pt x="3017570" y="4385691"/>
                  </a:lnTo>
                  <a:lnTo>
                    <a:pt x="3023285" y="4375645"/>
                  </a:lnTo>
                  <a:lnTo>
                    <a:pt x="3028950" y="4365599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5" name="object 54">
              <a:extLst>
                <a:ext uri="{FF2B5EF4-FFF2-40B4-BE49-F238E27FC236}">
                  <a16:creationId xmlns:a16="http://schemas.microsoft.com/office/drawing/2014/main" id="{7B6C2E76-0ADB-484A-B142-BDB79667325D}"/>
                </a:ext>
              </a:extLst>
            </p:cNvPr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2918452" y="10324671"/>
              <a:ext cx="87568" cy="90955"/>
            </a:xfrm>
            <a:prstGeom prst="rect">
              <a:avLst/>
            </a:prstGeom>
          </p:spPr>
        </p:pic>
        <p:sp>
          <p:nvSpPr>
            <p:cNvPr id="196" name="object 55">
              <a:extLst>
                <a:ext uri="{FF2B5EF4-FFF2-40B4-BE49-F238E27FC236}">
                  <a16:creationId xmlns:a16="http://schemas.microsoft.com/office/drawing/2014/main" id="{5E7A0FC8-A813-4F4C-8E19-49C8B95068D4}"/>
                </a:ext>
              </a:extLst>
            </p:cNvPr>
            <p:cNvSpPr/>
            <p:nvPr/>
          </p:nvSpPr>
          <p:spPr>
            <a:xfrm>
              <a:off x="1936673" y="10480058"/>
              <a:ext cx="854710" cy="828675"/>
            </a:xfrm>
            <a:custGeom>
              <a:avLst/>
              <a:gdLst/>
              <a:ahLst/>
              <a:cxnLst/>
              <a:rect l="l" t="t" r="r" b="b"/>
              <a:pathLst>
                <a:path w="854710" h="828675">
                  <a:moveTo>
                    <a:pt x="608164" y="459447"/>
                  </a:moveTo>
                  <a:lnTo>
                    <a:pt x="0" y="828497"/>
                  </a:lnTo>
                  <a:lnTo>
                    <a:pt x="155663" y="828497"/>
                  </a:lnTo>
                  <a:lnTo>
                    <a:pt x="219989" y="784783"/>
                  </a:lnTo>
                  <a:lnTo>
                    <a:pt x="261835" y="754900"/>
                  </a:lnTo>
                  <a:lnTo>
                    <a:pt x="303009" y="724408"/>
                  </a:lnTo>
                  <a:lnTo>
                    <a:pt x="343522" y="693293"/>
                  </a:lnTo>
                  <a:lnTo>
                    <a:pt x="383362" y="661593"/>
                  </a:lnTo>
                  <a:lnTo>
                    <a:pt x="422529" y="629310"/>
                  </a:lnTo>
                  <a:lnTo>
                    <a:pt x="461022" y="596442"/>
                  </a:lnTo>
                  <a:lnTo>
                    <a:pt x="498830" y="563016"/>
                  </a:lnTo>
                  <a:lnTo>
                    <a:pt x="535965" y="529031"/>
                  </a:lnTo>
                  <a:lnTo>
                    <a:pt x="572414" y="494512"/>
                  </a:lnTo>
                  <a:lnTo>
                    <a:pt x="608164" y="459447"/>
                  </a:lnTo>
                  <a:close/>
                </a:path>
                <a:path w="854710" h="828675">
                  <a:moveTo>
                    <a:pt x="854494" y="62725"/>
                  </a:moveTo>
                  <a:lnTo>
                    <a:pt x="826122" y="31483"/>
                  </a:lnTo>
                  <a:lnTo>
                    <a:pt x="797941" y="0"/>
                  </a:lnTo>
                  <a:lnTo>
                    <a:pt x="785609" y="7480"/>
                  </a:lnTo>
                  <a:lnTo>
                    <a:pt x="802601" y="21539"/>
                  </a:lnTo>
                  <a:lnTo>
                    <a:pt x="819721" y="35471"/>
                  </a:lnTo>
                  <a:lnTo>
                    <a:pt x="836930" y="49263"/>
                  </a:lnTo>
                  <a:lnTo>
                    <a:pt x="854202" y="62903"/>
                  </a:lnTo>
                  <a:lnTo>
                    <a:pt x="854494" y="62725"/>
                  </a:lnTo>
                  <a:close/>
                </a:path>
              </a:pathLst>
            </a:custGeom>
            <a:solidFill>
              <a:srgbClr val="BA0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7" name="object 56">
              <a:extLst>
                <a:ext uri="{FF2B5EF4-FFF2-40B4-BE49-F238E27FC236}">
                  <a16:creationId xmlns:a16="http://schemas.microsoft.com/office/drawing/2014/main" id="{B87CA228-AD86-A244-9210-456BB5CEBD34}"/>
                </a:ext>
              </a:extLst>
            </p:cNvPr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266433" y="8947577"/>
              <a:ext cx="5728364" cy="2360978"/>
            </a:xfrm>
            <a:prstGeom prst="rect">
              <a:avLst/>
            </a:prstGeom>
          </p:spPr>
        </p:pic>
        <p:sp>
          <p:nvSpPr>
            <p:cNvPr id="198" name="object 57">
              <a:extLst>
                <a:ext uri="{FF2B5EF4-FFF2-40B4-BE49-F238E27FC236}">
                  <a16:creationId xmlns:a16="http://schemas.microsoft.com/office/drawing/2014/main" id="{A75DFE1E-A355-6C4A-B5BB-418E88DC042D}"/>
                </a:ext>
              </a:extLst>
            </p:cNvPr>
            <p:cNvSpPr/>
            <p:nvPr/>
          </p:nvSpPr>
          <p:spPr>
            <a:xfrm>
              <a:off x="5176800" y="9004739"/>
              <a:ext cx="2080895" cy="2108200"/>
            </a:xfrm>
            <a:custGeom>
              <a:avLst/>
              <a:gdLst/>
              <a:ahLst/>
              <a:cxnLst/>
              <a:rect l="l" t="t" r="r" b="b"/>
              <a:pathLst>
                <a:path w="2080895" h="2108200">
                  <a:moveTo>
                    <a:pt x="2080292" y="0"/>
                  </a:moveTo>
                  <a:lnTo>
                    <a:pt x="2033900" y="1229"/>
                  </a:lnTo>
                  <a:lnTo>
                    <a:pt x="1987536" y="1586"/>
                  </a:lnTo>
                  <a:lnTo>
                    <a:pt x="1966573" y="44030"/>
                  </a:lnTo>
                  <a:lnTo>
                    <a:pt x="1945061" y="86163"/>
                  </a:lnTo>
                  <a:lnTo>
                    <a:pt x="1923005" y="127975"/>
                  </a:lnTo>
                  <a:lnTo>
                    <a:pt x="1900412" y="169452"/>
                  </a:lnTo>
                  <a:lnTo>
                    <a:pt x="1877288" y="210585"/>
                  </a:lnTo>
                  <a:lnTo>
                    <a:pt x="1924213" y="212176"/>
                  </a:lnTo>
                  <a:lnTo>
                    <a:pt x="1971196" y="212946"/>
                  </a:lnTo>
                  <a:lnTo>
                    <a:pt x="1994100" y="171010"/>
                  </a:lnTo>
                  <a:lnTo>
                    <a:pt x="2016465" y="128744"/>
                  </a:lnTo>
                  <a:lnTo>
                    <a:pt x="2038287" y="86151"/>
                  </a:lnTo>
                  <a:lnTo>
                    <a:pt x="2059564" y="43235"/>
                  </a:lnTo>
                  <a:lnTo>
                    <a:pt x="2080292" y="0"/>
                  </a:lnTo>
                  <a:close/>
                </a:path>
                <a:path w="2080895" h="2108200">
                  <a:moveTo>
                    <a:pt x="1829808" y="291211"/>
                  </a:moveTo>
                  <a:lnTo>
                    <a:pt x="1804498" y="332287"/>
                  </a:lnTo>
                  <a:lnTo>
                    <a:pt x="1778642" y="372990"/>
                  </a:lnTo>
                  <a:lnTo>
                    <a:pt x="1752240" y="413318"/>
                  </a:lnTo>
                  <a:lnTo>
                    <a:pt x="1725295" y="453269"/>
                  </a:lnTo>
                  <a:lnTo>
                    <a:pt x="1697806" y="492843"/>
                  </a:lnTo>
                  <a:lnTo>
                    <a:pt x="1745552" y="497185"/>
                  </a:lnTo>
                  <a:lnTo>
                    <a:pt x="1793379" y="500764"/>
                  </a:lnTo>
                  <a:lnTo>
                    <a:pt x="1820637" y="460376"/>
                  </a:lnTo>
                  <a:lnTo>
                    <a:pt x="1847345" y="419621"/>
                  </a:lnTo>
                  <a:lnTo>
                    <a:pt x="1873505" y="378496"/>
                  </a:lnTo>
                  <a:lnTo>
                    <a:pt x="1899118" y="337000"/>
                  </a:lnTo>
                  <a:lnTo>
                    <a:pt x="1924187" y="295132"/>
                  </a:lnTo>
                  <a:lnTo>
                    <a:pt x="1876966" y="293576"/>
                  </a:lnTo>
                  <a:lnTo>
                    <a:pt x="1829808" y="291211"/>
                  </a:lnTo>
                  <a:close/>
                </a:path>
                <a:path w="2080895" h="2108200">
                  <a:moveTo>
                    <a:pt x="1641672" y="570233"/>
                  </a:moveTo>
                  <a:lnTo>
                    <a:pt x="1611892" y="609559"/>
                  </a:lnTo>
                  <a:lnTo>
                    <a:pt x="1581560" y="648465"/>
                  </a:lnTo>
                  <a:lnTo>
                    <a:pt x="1550680" y="686947"/>
                  </a:lnTo>
                  <a:lnTo>
                    <a:pt x="1519255" y="724999"/>
                  </a:lnTo>
                  <a:lnTo>
                    <a:pt x="1487289" y="762615"/>
                  </a:lnTo>
                  <a:lnTo>
                    <a:pt x="1535877" y="769808"/>
                  </a:lnTo>
                  <a:lnTo>
                    <a:pt x="1584580" y="776274"/>
                  </a:lnTo>
                  <a:lnTo>
                    <a:pt x="1616308" y="737808"/>
                  </a:lnTo>
                  <a:lnTo>
                    <a:pt x="1647483" y="698926"/>
                  </a:lnTo>
                  <a:lnTo>
                    <a:pt x="1678108" y="659625"/>
                  </a:lnTo>
                  <a:lnTo>
                    <a:pt x="1708187" y="619902"/>
                  </a:lnTo>
                  <a:lnTo>
                    <a:pt x="1737721" y="579751"/>
                  </a:lnTo>
                  <a:lnTo>
                    <a:pt x="1689648" y="575369"/>
                  </a:lnTo>
                  <a:lnTo>
                    <a:pt x="1641672" y="570233"/>
                  </a:lnTo>
                  <a:close/>
                </a:path>
                <a:path w="2080895" h="2108200">
                  <a:moveTo>
                    <a:pt x="1422239" y="835990"/>
                  </a:moveTo>
                  <a:lnTo>
                    <a:pt x="1387849" y="873169"/>
                  </a:lnTo>
                  <a:lnTo>
                    <a:pt x="1352910" y="909869"/>
                  </a:lnTo>
                  <a:lnTo>
                    <a:pt x="1317422" y="946085"/>
                  </a:lnTo>
                  <a:lnTo>
                    <a:pt x="1281388" y="981816"/>
                  </a:lnTo>
                  <a:lnTo>
                    <a:pt x="1244810" y="1017058"/>
                  </a:lnTo>
                  <a:lnTo>
                    <a:pt x="1294285" y="1027253"/>
                  </a:lnTo>
                  <a:lnTo>
                    <a:pt x="1343906" y="1036753"/>
                  </a:lnTo>
                  <a:lnTo>
                    <a:pt x="1380228" y="1000621"/>
                  </a:lnTo>
                  <a:lnTo>
                    <a:pt x="1416001" y="964010"/>
                  </a:lnTo>
                  <a:lnTo>
                    <a:pt x="1451226" y="926922"/>
                  </a:lnTo>
                  <a:lnTo>
                    <a:pt x="1485901" y="889356"/>
                  </a:lnTo>
                  <a:lnTo>
                    <a:pt x="1520027" y="851314"/>
                  </a:lnTo>
                  <a:lnTo>
                    <a:pt x="1471070" y="844011"/>
                  </a:lnTo>
                  <a:lnTo>
                    <a:pt x="1422239" y="835990"/>
                  </a:lnTo>
                  <a:close/>
                </a:path>
                <a:path w="2080895" h="2108200">
                  <a:moveTo>
                    <a:pt x="1170603" y="1085548"/>
                  </a:moveTo>
                  <a:lnTo>
                    <a:pt x="1131485" y="1120119"/>
                  </a:lnTo>
                  <a:lnTo>
                    <a:pt x="1091827" y="1154140"/>
                  </a:lnTo>
                  <a:lnTo>
                    <a:pt x="1051624" y="1187614"/>
                  </a:lnTo>
                  <a:lnTo>
                    <a:pt x="1010873" y="1220540"/>
                  </a:lnTo>
                  <a:lnTo>
                    <a:pt x="969572" y="1252919"/>
                  </a:lnTo>
                  <a:lnTo>
                    <a:pt x="1019974" y="1266335"/>
                  </a:lnTo>
                  <a:lnTo>
                    <a:pt x="1070548" y="1279071"/>
                  </a:lnTo>
                  <a:lnTo>
                    <a:pt x="1111574" y="1245742"/>
                  </a:lnTo>
                  <a:lnTo>
                    <a:pt x="1152059" y="1211866"/>
                  </a:lnTo>
                  <a:lnTo>
                    <a:pt x="1191997" y="1177449"/>
                  </a:lnTo>
                  <a:lnTo>
                    <a:pt x="1231385" y="1142498"/>
                  </a:lnTo>
                  <a:lnTo>
                    <a:pt x="1270217" y="1107018"/>
                  </a:lnTo>
                  <a:lnTo>
                    <a:pt x="1220333" y="1096628"/>
                  </a:lnTo>
                  <a:lnTo>
                    <a:pt x="1170603" y="1085548"/>
                  </a:lnTo>
                  <a:close/>
                </a:path>
                <a:path w="2080895" h="2108200">
                  <a:moveTo>
                    <a:pt x="886020" y="1315514"/>
                  </a:moveTo>
                  <a:lnTo>
                    <a:pt x="842106" y="1346926"/>
                  </a:lnTo>
                  <a:lnTo>
                    <a:pt x="797642" y="1377735"/>
                  </a:lnTo>
                  <a:lnTo>
                    <a:pt x="752633" y="1407932"/>
                  </a:lnTo>
                  <a:lnTo>
                    <a:pt x="707085" y="1437511"/>
                  </a:lnTo>
                  <a:lnTo>
                    <a:pt x="661006" y="1466463"/>
                  </a:lnTo>
                  <a:lnTo>
                    <a:pt x="712366" y="1483369"/>
                  </a:lnTo>
                  <a:lnTo>
                    <a:pt x="763934" y="1499608"/>
                  </a:lnTo>
                  <a:lnTo>
                    <a:pt x="809743" y="1469615"/>
                  </a:lnTo>
                  <a:lnTo>
                    <a:pt x="855008" y="1439012"/>
                  </a:lnTo>
                  <a:lnTo>
                    <a:pt x="899731" y="1407803"/>
                  </a:lnTo>
                  <a:lnTo>
                    <a:pt x="943908" y="1375990"/>
                  </a:lnTo>
                  <a:lnTo>
                    <a:pt x="987540" y="1343576"/>
                  </a:lnTo>
                  <a:lnTo>
                    <a:pt x="936690" y="1329883"/>
                  </a:lnTo>
                  <a:lnTo>
                    <a:pt x="886020" y="1315514"/>
                  </a:lnTo>
                  <a:close/>
                </a:path>
                <a:path w="2080895" h="2108200">
                  <a:moveTo>
                    <a:pt x="570993" y="1523126"/>
                  </a:moveTo>
                  <a:lnTo>
                    <a:pt x="529229" y="1551628"/>
                  </a:lnTo>
                  <a:lnTo>
                    <a:pt x="488426" y="1581041"/>
                  </a:lnTo>
                  <a:lnTo>
                    <a:pt x="448580" y="1611349"/>
                  </a:lnTo>
                  <a:lnTo>
                    <a:pt x="409691" y="1642536"/>
                  </a:lnTo>
                  <a:lnTo>
                    <a:pt x="371758" y="1674587"/>
                  </a:lnTo>
                  <a:lnTo>
                    <a:pt x="393891" y="1683124"/>
                  </a:lnTo>
                  <a:lnTo>
                    <a:pt x="460635" y="1708068"/>
                  </a:lnTo>
                  <a:lnTo>
                    <a:pt x="500697" y="1675926"/>
                  </a:lnTo>
                  <a:lnTo>
                    <a:pt x="541826" y="1644751"/>
                  </a:lnTo>
                  <a:lnTo>
                    <a:pt x="584011" y="1614571"/>
                  </a:lnTo>
                  <a:lnTo>
                    <a:pt x="627244" y="1585414"/>
                  </a:lnTo>
                  <a:lnTo>
                    <a:pt x="671513" y="1557308"/>
                  </a:lnTo>
                  <a:lnTo>
                    <a:pt x="621151" y="1540533"/>
                  </a:lnTo>
                  <a:lnTo>
                    <a:pt x="570993" y="1523126"/>
                  </a:lnTo>
                  <a:close/>
                </a:path>
                <a:path w="2080895" h="2108200">
                  <a:moveTo>
                    <a:pt x="303362" y="1736784"/>
                  </a:moveTo>
                  <a:lnTo>
                    <a:pt x="262807" y="1776616"/>
                  </a:lnTo>
                  <a:lnTo>
                    <a:pt x="223589" y="1817450"/>
                  </a:lnTo>
                  <a:lnTo>
                    <a:pt x="185701" y="1859271"/>
                  </a:lnTo>
                  <a:lnTo>
                    <a:pt x="149136" y="1902062"/>
                  </a:lnTo>
                  <a:lnTo>
                    <a:pt x="169222" y="1910428"/>
                  </a:lnTo>
                  <a:lnTo>
                    <a:pt x="229814" y="1935030"/>
                  </a:lnTo>
                  <a:lnTo>
                    <a:pt x="259886" y="1900675"/>
                  </a:lnTo>
                  <a:lnTo>
                    <a:pt x="290867" y="1866987"/>
                  </a:lnTo>
                  <a:lnTo>
                    <a:pt x="322757" y="1833982"/>
                  </a:lnTo>
                  <a:lnTo>
                    <a:pt x="355555" y="1801675"/>
                  </a:lnTo>
                  <a:lnTo>
                    <a:pt x="389260" y="1770082"/>
                  </a:lnTo>
                  <a:lnTo>
                    <a:pt x="324787" y="1745278"/>
                  </a:lnTo>
                  <a:lnTo>
                    <a:pt x="303362" y="1736784"/>
                  </a:lnTo>
                  <a:close/>
                </a:path>
                <a:path w="2080895" h="2108200">
                  <a:moveTo>
                    <a:pt x="95641" y="1969505"/>
                  </a:moveTo>
                  <a:lnTo>
                    <a:pt x="70562" y="2003351"/>
                  </a:lnTo>
                  <a:lnTo>
                    <a:pt x="46261" y="2037668"/>
                  </a:lnTo>
                  <a:lnTo>
                    <a:pt x="22740" y="2072444"/>
                  </a:lnTo>
                  <a:lnTo>
                    <a:pt x="0" y="2107668"/>
                  </a:lnTo>
                  <a:lnTo>
                    <a:pt x="29138" y="2101735"/>
                  </a:lnTo>
                  <a:lnTo>
                    <a:pt x="58253" y="2095494"/>
                  </a:lnTo>
                  <a:lnTo>
                    <a:pt x="87335" y="2088948"/>
                  </a:lnTo>
                  <a:lnTo>
                    <a:pt x="116373" y="2082098"/>
                  </a:lnTo>
                  <a:lnTo>
                    <a:pt x="130602" y="2061913"/>
                  </a:lnTo>
                  <a:lnTo>
                    <a:pt x="145105" y="2041899"/>
                  </a:lnTo>
                  <a:lnTo>
                    <a:pt x="159887" y="2022057"/>
                  </a:lnTo>
                  <a:lnTo>
                    <a:pt x="174952" y="2002384"/>
                  </a:lnTo>
                  <a:lnTo>
                    <a:pt x="115398" y="1977850"/>
                  </a:lnTo>
                  <a:lnTo>
                    <a:pt x="95641" y="1969505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9" name="object 58">
              <a:extLst>
                <a:ext uri="{FF2B5EF4-FFF2-40B4-BE49-F238E27FC236}">
                  <a16:creationId xmlns:a16="http://schemas.microsoft.com/office/drawing/2014/main" id="{343494FD-3F84-1B44-89BF-B0DE2949CD42}"/>
                </a:ext>
              </a:extLst>
            </p:cNvPr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5272442" y="10906802"/>
              <a:ext cx="134173" cy="100321"/>
            </a:xfrm>
            <a:prstGeom prst="rect">
              <a:avLst/>
            </a:prstGeom>
          </p:spPr>
        </p:pic>
        <p:pic>
          <p:nvPicPr>
            <p:cNvPr id="200" name="object 59">
              <a:extLst>
                <a:ext uri="{FF2B5EF4-FFF2-40B4-BE49-F238E27FC236}">
                  <a16:creationId xmlns:a16="http://schemas.microsoft.com/office/drawing/2014/main" id="{FA33D918-5F1C-AC48-9DB8-B9D3C7EE8731}"/>
                </a:ext>
              </a:extLst>
            </p:cNvPr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5480163" y="10679327"/>
              <a:ext cx="157272" cy="95494"/>
            </a:xfrm>
            <a:prstGeom prst="rect">
              <a:avLst/>
            </a:prstGeom>
          </p:spPr>
        </p:pic>
        <p:pic>
          <p:nvPicPr>
            <p:cNvPr id="201" name="object 60">
              <a:extLst>
                <a:ext uri="{FF2B5EF4-FFF2-40B4-BE49-F238E27FC236}">
                  <a16:creationId xmlns:a16="http://schemas.microsoft.com/office/drawing/2014/main" id="{CEAC3111-978E-7E4D-8D96-3C381289CB8D}"/>
                </a:ext>
              </a:extLst>
            </p:cNvPr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5747795" y="10471199"/>
              <a:ext cx="192936" cy="90850"/>
            </a:xfrm>
            <a:prstGeom prst="rect">
              <a:avLst/>
            </a:prstGeom>
          </p:spPr>
        </p:pic>
        <p:pic>
          <p:nvPicPr>
            <p:cNvPr id="202" name="object 61">
              <a:extLst>
                <a:ext uri="{FF2B5EF4-FFF2-40B4-BE49-F238E27FC236}">
                  <a16:creationId xmlns:a16="http://schemas.microsoft.com/office/drawing/2014/main" id="{02DC4F2F-8034-CD44-9437-FE8F43B9178E}"/>
                </a:ext>
              </a:extLst>
            </p:cNvPr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062822" y="10257656"/>
              <a:ext cx="184528" cy="90662"/>
            </a:xfrm>
            <a:prstGeom prst="rect">
              <a:avLst/>
            </a:prstGeom>
          </p:spPr>
        </p:pic>
        <p:pic>
          <p:nvPicPr>
            <p:cNvPr id="203" name="object 62">
              <a:extLst>
                <a:ext uri="{FF2B5EF4-FFF2-40B4-BE49-F238E27FC236}">
                  <a16:creationId xmlns:a16="http://schemas.microsoft.com/office/drawing/2014/main" id="{00219853-E99C-B24C-AFEA-7428C0991CB4}"/>
                </a:ext>
              </a:extLst>
            </p:cNvPr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599037" y="9767356"/>
              <a:ext cx="162340" cy="88698"/>
            </a:xfrm>
            <a:prstGeom prst="rect">
              <a:avLst/>
            </a:prstGeom>
          </p:spPr>
        </p:pic>
        <p:pic>
          <p:nvPicPr>
            <p:cNvPr id="204" name="object 63">
              <a:extLst>
                <a:ext uri="{FF2B5EF4-FFF2-40B4-BE49-F238E27FC236}">
                  <a16:creationId xmlns:a16="http://schemas.microsoft.com/office/drawing/2014/main" id="{D4FCBF8F-F011-4947-BC02-3C5BED4C687B}"/>
                </a:ext>
              </a:extLst>
            </p:cNvPr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6347400" y="10021796"/>
              <a:ext cx="173308" cy="89960"/>
            </a:xfrm>
            <a:prstGeom prst="rect">
              <a:avLst/>
            </a:prstGeom>
          </p:spPr>
        </p:pic>
        <p:pic>
          <p:nvPicPr>
            <p:cNvPr id="205" name="object 64">
              <a:extLst>
                <a:ext uri="{FF2B5EF4-FFF2-40B4-BE49-F238E27FC236}">
                  <a16:creationId xmlns:a16="http://schemas.microsoft.com/office/drawing/2014/main" id="{239E0477-FF10-4043-B3DA-6434C6865C94}"/>
                </a:ext>
              </a:extLst>
            </p:cNvPr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6818472" y="9497583"/>
              <a:ext cx="151707" cy="86908"/>
            </a:xfrm>
            <a:prstGeom prst="rect">
              <a:avLst/>
            </a:prstGeom>
          </p:spPr>
        </p:pic>
        <p:pic>
          <p:nvPicPr>
            <p:cNvPr id="206" name="object 65">
              <a:extLst>
                <a:ext uri="{FF2B5EF4-FFF2-40B4-BE49-F238E27FC236}">
                  <a16:creationId xmlns:a16="http://schemas.microsoft.com/office/drawing/2014/main" id="{AA44AF9B-5DF6-CE43-B3B6-5E9BD2CFE2CB}"/>
                </a:ext>
              </a:extLst>
            </p:cNvPr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7006614" y="9215325"/>
              <a:ext cx="141383" cy="84547"/>
            </a:xfrm>
            <a:prstGeom prst="rect">
              <a:avLst/>
            </a:prstGeom>
          </p:spPr>
        </p:pic>
        <p:sp>
          <p:nvSpPr>
            <p:cNvPr id="207" name="object 66">
              <a:extLst>
                <a:ext uri="{FF2B5EF4-FFF2-40B4-BE49-F238E27FC236}">
                  <a16:creationId xmlns:a16="http://schemas.microsoft.com/office/drawing/2014/main" id="{A383F7D7-CF7F-AA46-87FF-3E3722FEF3B6}"/>
                </a:ext>
              </a:extLst>
            </p:cNvPr>
            <p:cNvSpPr/>
            <p:nvPr/>
          </p:nvSpPr>
          <p:spPr>
            <a:xfrm>
              <a:off x="7164339" y="8948710"/>
              <a:ext cx="116839" cy="57785"/>
            </a:xfrm>
            <a:custGeom>
              <a:avLst/>
              <a:gdLst/>
              <a:ahLst/>
              <a:cxnLst/>
              <a:rect l="l" t="t" r="r" b="b"/>
              <a:pathLst>
                <a:path w="116840" h="57784">
                  <a:moveTo>
                    <a:pt x="27339" y="0"/>
                  </a:moveTo>
                  <a:lnTo>
                    <a:pt x="13795" y="28878"/>
                  </a:lnTo>
                  <a:lnTo>
                    <a:pt x="0" y="57616"/>
                  </a:lnTo>
                  <a:lnTo>
                    <a:pt x="23178" y="57546"/>
                  </a:lnTo>
                  <a:lnTo>
                    <a:pt x="69557" y="56753"/>
                  </a:lnTo>
                  <a:lnTo>
                    <a:pt x="104893" y="30012"/>
                  </a:lnTo>
                  <a:lnTo>
                    <a:pt x="116834" y="3884"/>
                  </a:lnTo>
                  <a:lnTo>
                    <a:pt x="94477" y="2660"/>
                  </a:lnTo>
                  <a:lnTo>
                    <a:pt x="72112" y="1604"/>
                  </a:lnTo>
                  <a:lnTo>
                    <a:pt x="49734" y="717"/>
                  </a:lnTo>
                  <a:lnTo>
                    <a:pt x="27339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8" name="object 67">
              <a:extLst>
                <a:ext uri="{FF2B5EF4-FFF2-40B4-BE49-F238E27FC236}">
                  <a16:creationId xmlns:a16="http://schemas.microsoft.com/office/drawing/2014/main" id="{66FA9E6B-DBB1-3445-98C0-AC894D6C8781}"/>
                </a:ext>
              </a:extLst>
            </p:cNvPr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4746340" y="11152656"/>
              <a:ext cx="163462" cy="155899"/>
            </a:xfrm>
            <a:prstGeom prst="rect">
              <a:avLst/>
            </a:prstGeom>
          </p:spPr>
        </p:pic>
        <p:sp>
          <p:nvSpPr>
            <p:cNvPr id="209" name="object 68">
              <a:extLst>
                <a:ext uri="{FF2B5EF4-FFF2-40B4-BE49-F238E27FC236}">
                  <a16:creationId xmlns:a16="http://schemas.microsoft.com/office/drawing/2014/main" id="{0D69C917-3B27-934A-A43F-CA4B335344E3}"/>
                </a:ext>
              </a:extLst>
            </p:cNvPr>
            <p:cNvSpPr/>
            <p:nvPr/>
          </p:nvSpPr>
          <p:spPr>
            <a:xfrm>
              <a:off x="4812525" y="8985139"/>
              <a:ext cx="2120900" cy="2176145"/>
            </a:xfrm>
            <a:custGeom>
              <a:avLst/>
              <a:gdLst/>
              <a:ahLst/>
              <a:cxnLst/>
              <a:rect l="l" t="t" r="r" b="b"/>
              <a:pathLst>
                <a:path w="2120900" h="2176145">
                  <a:moveTo>
                    <a:pt x="2032372" y="0"/>
                  </a:moveTo>
                  <a:lnTo>
                    <a:pt x="2005170" y="50016"/>
                  </a:lnTo>
                  <a:lnTo>
                    <a:pt x="1977123" y="99491"/>
                  </a:lnTo>
                  <a:lnTo>
                    <a:pt x="1948233" y="148427"/>
                  </a:lnTo>
                  <a:lnTo>
                    <a:pt x="1918501" y="196826"/>
                  </a:lnTo>
                  <a:lnTo>
                    <a:pt x="1963165" y="203792"/>
                  </a:lnTo>
                  <a:lnTo>
                    <a:pt x="2007954" y="210009"/>
                  </a:lnTo>
                  <a:lnTo>
                    <a:pt x="2031616" y="170693"/>
                  </a:lnTo>
                  <a:lnTo>
                    <a:pt x="2054742" y="131033"/>
                  </a:lnTo>
                  <a:lnTo>
                    <a:pt x="2077330" y="91032"/>
                  </a:lnTo>
                  <a:lnTo>
                    <a:pt x="2099379" y="50693"/>
                  </a:lnTo>
                  <a:lnTo>
                    <a:pt x="2120888" y="10020"/>
                  </a:lnTo>
                  <a:lnTo>
                    <a:pt x="2076577" y="5404"/>
                  </a:lnTo>
                  <a:lnTo>
                    <a:pt x="2032372" y="0"/>
                  </a:lnTo>
                  <a:close/>
                </a:path>
                <a:path w="2120900" h="2176145">
                  <a:moveTo>
                    <a:pt x="1869560" y="272578"/>
                  </a:moveTo>
                  <a:lnTo>
                    <a:pt x="1843476" y="311130"/>
                  </a:lnTo>
                  <a:lnTo>
                    <a:pt x="1816844" y="349295"/>
                  </a:lnTo>
                  <a:lnTo>
                    <a:pt x="1789667" y="387067"/>
                  </a:lnTo>
                  <a:lnTo>
                    <a:pt x="1761948" y="424440"/>
                  </a:lnTo>
                  <a:lnTo>
                    <a:pt x="1733690" y="461410"/>
                  </a:lnTo>
                  <a:lnTo>
                    <a:pt x="1779055" y="470691"/>
                  </a:lnTo>
                  <a:lnTo>
                    <a:pt x="1824557" y="479273"/>
                  </a:lnTo>
                  <a:lnTo>
                    <a:pt x="1852602" y="441616"/>
                  </a:lnTo>
                  <a:lnTo>
                    <a:pt x="1880117" y="403554"/>
                  </a:lnTo>
                  <a:lnTo>
                    <a:pt x="1907093" y="365097"/>
                  </a:lnTo>
                  <a:lnTo>
                    <a:pt x="1933523" y="326255"/>
                  </a:lnTo>
                  <a:lnTo>
                    <a:pt x="1959401" y="287038"/>
                  </a:lnTo>
                  <a:lnTo>
                    <a:pt x="1914416" y="280175"/>
                  </a:lnTo>
                  <a:lnTo>
                    <a:pt x="1869560" y="272578"/>
                  </a:lnTo>
                  <a:close/>
                </a:path>
                <a:path w="2120900" h="2176145">
                  <a:moveTo>
                    <a:pt x="1675990" y="533627"/>
                  </a:moveTo>
                  <a:lnTo>
                    <a:pt x="1645384" y="570265"/>
                  </a:lnTo>
                  <a:lnTo>
                    <a:pt x="1614223" y="606466"/>
                  </a:lnTo>
                  <a:lnTo>
                    <a:pt x="1582515" y="642220"/>
                  </a:lnTo>
                  <a:lnTo>
                    <a:pt x="1550267" y="677516"/>
                  </a:lnTo>
                  <a:lnTo>
                    <a:pt x="1517487" y="712344"/>
                  </a:lnTo>
                  <a:lnTo>
                    <a:pt x="1563595" y="724154"/>
                  </a:lnTo>
                  <a:lnTo>
                    <a:pt x="1609872" y="735296"/>
                  </a:lnTo>
                  <a:lnTo>
                    <a:pt x="1642429" y="699717"/>
                  </a:lnTo>
                  <a:lnTo>
                    <a:pt x="1674458" y="663672"/>
                  </a:lnTo>
                  <a:lnTo>
                    <a:pt x="1705949" y="627176"/>
                  </a:lnTo>
                  <a:lnTo>
                    <a:pt x="1736890" y="590242"/>
                  </a:lnTo>
                  <a:lnTo>
                    <a:pt x="1767270" y="552883"/>
                  </a:lnTo>
                  <a:lnTo>
                    <a:pt x="1721554" y="543603"/>
                  </a:lnTo>
                  <a:lnTo>
                    <a:pt x="1675990" y="533627"/>
                  </a:lnTo>
                  <a:close/>
                </a:path>
                <a:path w="2120900" h="2176145">
                  <a:moveTo>
                    <a:pt x="1450756" y="780159"/>
                  </a:moveTo>
                  <a:lnTo>
                    <a:pt x="1415480" y="814455"/>
                  </a:lnTo>
                  <a:lnTo>
                    <a:pt x="1379667" y="848229"/>
                  </a:lnTo>
                  <a:lnTo>
                    <a:pt x="1343310" y="881486"/>
                  </a:lnTo>
                  <a:lnTo>
                    <a:pt x="1306405" y="914228"/>
                  </a:lnTo>
                  <a:lnTo>
                    <a:pt x="1268945" y="946458"/>
                  </a:lnTo>
                  <a:lnTo>
                    <a:pt x="1315868" y="961045"/>
                  </a:lnTo>
                  <a:lnTo>
                    <a:pt x="1362979" y="974986"/>
                  </a:lnTo>
                  <a:lnTo>
                    <a:pt x="1400185" y="941934"/>
                  </a:lnTo>
                  <a:lnTo>
                    <a:pt x="1436858" y="908363"/>
                  </a:lnTo>
                  <a:lnTo>
                    <a:pt x="1472991" y="874282"/>
                  </a:lnTo>
                  <a:lnTo>
                    <a:pt x="1508575" y="839701"/>
                  </a:lnTo>
                  <a:lnTo>
                    <a:pt x="1543602" y="804629"/>
                  </a:lnTo>
                  <a:lnTo>
                    <a:pt x="1497095" y="792726"/>
                  </a:lnTo>
                  <a:lnTo>
                    <a:pt x="1450756" y="780159"/>
                  </a:lnTo>
                  <a:close/>
                </a:path>
                <a:path w="2120900" h="2176145">
                  <a:moveTo>
                    <a:pt x="1192968" y="1008901"/>
                  </a:moveTo>
                  <a:lnTo>
                    <a:pt x="1152936" y="1040298"/>
                  </a:lnTo>
                  <a:lnTo>
                    <a:pt x="1112342" y="1071129"/>
                  </a:lnTo>
                  <a:lnTo>
                    <a:pt x="1071199" y="1101382"/>
                  </a:lnTo>
                  <a:lnTo>
                    <a:pt x="1029521" y="1131045"/>
                  </a:lnTo>
                  <a:lnTo>
                    <a:pt x="987320" y="1160106"/>
                  </a:lnTo>
                  <a:lnTo>
                    <a:pt x="1035106" y="1177769"/>
                  </a:lnTo>
                  <a:lnTo>
                    <a:pt x="1083108" y="1194796"/>
                  </a:lnTo>
                  <a:lnTo>
                    <a:pt x="1125067" y="1164807"/>
                  </a:lnTo>
                  <a:lnTo>
                    <a:pt x="1166488" y="1134238"/>
                  </a:lnTo>
                  <a:lnTo>
                    <a:pt x="1207366" y="1103094"/>
                  </a:lnTo>
                  <a:lnTo>
                    <a:pt x="1247701" y="1071380"/>
                  </a:lnTo>
                  <a:lnTo>
                    <a:pt x="1287489" y="1039099"/>
                  </a:lnTo>
                  <a:lnTo>
                    <a:pt x="1240131" y="1024318"/>
                  </a:lnTo>
                  <a:lnTo>
                    <a:pt x="1192968" y="1008901"/>
                  </a:lnTo>
                  <a:close/>
                </a:path>
                <a:path w="2120900" h="2176145">
                  <a:moveTo>
                    <a:pt x="901920" y="1216062"/>
                  </a:moveTo>
                  <a:lnTo>
                    <a:pt x="888996" y="1224203"/>
                  </a:lnTo>
                  <a:lnTo>
                    <a:pt x="849968" y="1248297"/>
                  </a:lnTo>
                  <a:lnTo>
                    <a:pt x="808395" y="1274143"/>
                  </a:lnTo>
                  <a:lnTo>
                    <a:pt x="767574" y="1300753"/>
                  </a:lnTo>
                  <a:lnTo>
                    <a:pt x="727509" y="1328113"/>
                  </a:lnTo>
                  <a:lnTo>
                    <a:pt x="688204" y="1356210"/>
                  </a:lnTo>
                  <a:lnTo>
                    <a:pt x="732977" y="1375409"/>
                  </a:lnTo>
                  <a:lnTo>
                    <a:pt x="777955" y="1394077"/>
                  </a:lnTo>
                  <a:lnTo>
                    <a:pt x="806148" y="1374772"/>
                  </a:lnTo>
                  <a:lnTo>
                    <a:pt x="834720" y="1355860"/>
                  </a:lnTo>
                  <a:lnTo>
                    <a:pt x="863678" y="1337339"/>
                  </a:lnTo>
                  <a:lnTo>
                    <a:pt x="919610" y="1302880"/>
                  </a:lnTo>
                  <a:lnTo>
                    <a:pt x="945998" y="1286339"/>
                  </a:lnTo>
                  <a:lnTo>
                    <a:pt x="972199" y="1269579"/>
                  </a:lnTo>
                  <a:lnTo>
                    <a:pt x="998215" y="1252600"/>
                  </a:lnTo>
                  <a:lnTo>
                    <a:pt x="949956" y="1234647"/>
                  </a:lnTo>
                  <a:lnTo>
                    <a:pt x="901920" y="1216062"/>
                  </a:lnTo>
                  <a:close/>
                </a:path>
                <a:path w="2120900" h="2176145">
                  <a:moveTo>
                    <a:pt x="613012" y="1413648"/>
                  </a:moveTo>
                  <a:lnTo>
                    <a:pt x="576974" y="1443015"/>
                  </a:lnTo>
                  <a:lnTo>
                    <a:pt x="541686" y="1473007"/>
                  </a:lnTo>
                  <a:lnTo>
                    <a:pt x="507140" y="1503622"/>
                  </a:lnTo>
                  <a:lnTo>
                    <a:pt x="473328" y="1534856"/>
                  </a:lnTo>
                  <a:lnTo>
                    <a:pt x="440243" y="1566706"/>
                  </a:lnTo>
                  <a:lnTo>
                    <a:pt x="460336" y="1576177"/>
                  </a:lnTo>
                  <a:lnTo>
                    <a:pt x="520968" y="1604024"/>
                  </a:lnTo>
                  <a:lnTo>
                    <a:pt x="555116" y="1572138"/>
                  </a:lnTo>
                  <a:lnTo>
                    <a:pt x="590042" y="1540918"/>
                  </a:lnTo>
                  <a:lnTo>
                    <a:pt x="625750" y="1510371"/>
                  </a:lnTo>
                  <a:lnTo>
                    <a:pt x="662249" y="1480504"/>
                  </a:lnTo>
                  <a:lnTo>
                    <a:pt x="699544" y="1451322"/>
                  </a:lnTo>
                  <a:lnTo>
                    <a:pt x="634564" y="1423244"/>
                  </a:lnTo>
                  <a:lnTo>
                    <a:pt x="613012" y="1413648"/>
                  </a:lnTo>
                  <a:close/>
                </a:path>
                <a:path w="2120900" h="2176145">
                  <a:moveTo>
                    <a:pt x="378946" y="1629343"/>
                  </a:moveTo>
                  <a:lnTo>
                    <a:pt x="341896" y="1669699"/>
                  </a:lnTo>
                  <a:lnTo>
                    <a:pt x="305938" y="1710845"/>
                  </a:lnTo>
                  <a:lnTo>
                    <a:pt x="271079" y="1752753"/>
                  </a:lnTo>
                  <a:lnTo>
                    <a:pt x="237327" y="1795395"/>
                  </a:lnTo>
                  <a:lnTo>
                    <a:pt x="256341" y="1804783"/>
                  </a:lnTo>
                  <a:lnTo>
                    <a:pt x="313618" y="1832431"/>
                  </a:lnTo>
                  <a:lnTo>
                    <a:pt x="347999" y="1789759"/>
                  </a:lnTo>
                  <a:lnTo>
                    <a:pt x="383542" y="1747872"/>
                  </a:lnTo>
                  <a:lnTo>
                    <a:pt x="420239" y="1706795"/>
                  </a:lnTo>
                  <a:lnTo>
                    <a:pt x="458080" y="1666556"/>
                  </a:lnTo>
                  <a:lnTo>
                    <a:pt x="398657" y="1638786"/>
                  </a:lnTo>
                  <a:lnTo>
                    <a:pt x="378946" y="1629343"/>
                  </a:lnTo>
                  <a:close/>
                </a:path>
                <a:path w="2120900" h="2176145">
                  <a:moveTo>
                    <a:pt x="187104" y="1863042"/>
                  </a:moveTo>
                  <a:lnTo>
                    <a:pt x="156654" y="1906793"/>
                  </a:lnTo>
                  <a:lnTo>
                    <a:pt x="127305" y="1951170"/>
                  </a:lnTo>
                  <a:lnTo>
                    <a:pt x="99057" y="1996159"/>
                  </a:lnTo>
                  <a:lnTo>
                    <a:pt x="71908" y="2041744"/>
                  </a:lnTo>
                  <a:lnTo>
                    <a:pt x="90456" y="2051081"/>
                  </a:lnTo>
                  <a:lnTo>
                    <a:pt x="146367" y="2078653"/>
                  </a:lnTo>
                  <a:lnTo>
                    <a:pt x="173720" y="2033052"/>
                  </a:lnTo>
                  <a:lnTo>
                    <a:pt x="202228" y="1988059"/>
                  </a:lnTo>
                  <a:lnTo>
                    <a:pt x="231880" y="1943708"/>
                  </a:lnTo>
                  <a:lnTo>
                    <a:pt x="262667" y="1900036"/>
                  </a:lnTo>
                  <a:lnTo>
                    <a:pt x="205927" y="1872410"/>
                  </a:lnTo>
                  <a:lnTo>
                    <a:pt x="187104" y="1863042"/>
                  </a:lnTo>
                  <a:close/>
                </a:path>
                <a:path w="2120900" h="2176145">
                  <a:moveTo>
                    <a:pt x="31595" y="2114307"/>
                  </a:moveTo>
                  <a:lnTo>
                    <a:pt x="23518" y="2129631"/>
                  </a:lnTo>
                  <a:lnTo>
                    <a:pt x="15556" y="2145028"/>
                  </a:lnTo>
                  <a:lnTo>
                    <a:pt x="7714" y="2160481"/>
                  </a:lnTo>
                  <a:lnTo>
                    <a:pt x="0" y="2175970"/>
                  </a:lnTo>
                  <a:lnTo>
                    <a:pt x="48647" y="2172151"/>
                  </a:lnTo>
                  <a:lnTo>
                    <a:pt x="97274" y="2167515"/>
                  </a:lnTo>
                  <a:lnTo>
                    <a:pt x="103007" y="2156604"/>
                  </a:lnTo>
                  <a:lnTo>
                    <a:pt x="105886" y="2151201"/>
                  </a:lnTo>
                  <a:lnTo>
                    <a:pt x="50109" y="2123642"/>
                  </a:lnTo>
                  <a:lnTo>
                    <a:pt x="31595" y="2114307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0" name="object 69">
              <a:extLst>
                <a:ext uri="{FF2B5EF4-FFF2-40B4-BE49-F238E27FC236}">
                  <a16:creationId xmlns:a16="http://schemas.microsoft.com/office/drawing/2014/main" id="{50868F04-A0EA-F44A-86F1-36A3D55FE604}"/>
                </a:ext>
              </a:extLst>
            </p:cNvPr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4844121" y="11026885"/>
              <a:ext cx="114771" cy="109457"/>
            </a:xfrm>
            <a:prstGeom prst="rect">
              <a:avLst/>
            </a:prstGeom>
          </p:spPr>
        </p:pic>
        <p:pic>
          <p:nvPicPr>
            <p:cNvPr id="211" name="object 70">
              <a:extLst>
                <a:ext uri="{FF2B5EF4-FFF2-40B4-BE49-F238E27FC236}">
                  <a16:creationId xmlns:a16="http://schemas.microsoft.com/office/drawing/2014/main" id="{0854D281-AE8E-3E4C-B24C-0CCD60597207}"/>
                </a:ext>
              </a:extLst>
            </p:cNvPr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4999632" y="10780533"/>
              <a:ext cx="126514" cy="104640"/>
            </a:xfrm>
            <a:prstGeom prst="rect">
              <a:avLst/>
            </a:prstGeom>
          </p:spPr>
        </p:pic>
        <p:pic>
          <p:nvPicPr>
            <p:cNvPr id="212" name="object 71">
              <a:extLst>
                <a:ext uri="{FF2B5EF4-FFF2-40B4-BE49-F238E27FC236}">
                  <a16:creationId xmlns:a16="http://schemas.microsoft.com/office/drawing/2014/main" id="{039BEF03-19BE-8F4E-8804-F2E01078B5EE}"/>
                </a:ext>
              </a:extLst>
            </p:cNvPr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5191471" y="10551843"/>
              <a:ext cx="142021" cy="99855"/>
            </a:xfrm>
            <a:prstGeom prst="rect">
              <a:avLst/>
            </a:prstGeom>
          </p:spPr>
        </p:pic>
        <p:pic>
          <p:nvPicPr>
            <p:cNvPr id="213" name="object 72">
              <a:extLst>
                <a:ext uri="{FF2B5EF4-FFF2-40B4-BE49-F238E27FC236}">
                  <a16:creationId xmlns:a16="http://schemas.microsoft.com/office/drawing/2014/main" id="{9830BFE9-EBD9-E54D-A496-2384B0A98395}"/>
                </a:ext>
              </a:extLst>
            </p:cNvPr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5425538" y="10341346"/>
              <a:ext cx="164942" cy="95117"/>
            </a:xfrm>
            <a:prstGeom prst="rect">
              <a:avLst/>
            </a:prstGeom>
          </p:spPr>
        </p:pic>
        <p:pic>
          <p:nvPicPr>
            <p:cNvPr id="214" name="object 73">
              <a:extLst>
                <a:ext uri="{FF2B5EF4-FFF2-40B4-BE49-F238E27FC236}">
                  <a16:creationId xmlns:a16="http://schemas.microsoft.com/office/drawing/2014/main" id="{DFAF9367-36A5-7A4F-B16A-51063F1A9106}"/>
                </a:ext>
              </a:extLst>
            </p:cNvPr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5714441" y="10145248"/>
              <a:ext cx="181193" cy="92494"/>
            </a:xfrm>
            <a:prstGeom prst="rect">
              <a:avLst/>
            </a:prstGeom>
          </p:spPr>
        </p:pic>
        <p:pic>
          <p:nvPicPr>
            <p:cNvPr id="215" name="object 74">
              <a:extLst>
                <a:ext uri="{FF2B5EF4-FFF2-40B4-BE49-F238E27FC236}">
                  <a16:creationId xmlns:a16="http://schemas.microsoft.com/office/drawing/2014/main" id="{4D0F3051-A28A-D44C-AFDF-6E59915ED3F1}"/>
                </a:ext>
              </a:extLst>
            </p:cNvPr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005494" y="9931597"/>
              <a:ext cx="170010" cy="92641"/>
            </a:xfrm>
            <a:prstGeom prst="rect">
              <a:avLst/>
            </a:prstGeom>
          </p:spPr>
        </p:pic>
        <p:pic>
          <p:nvPicPr>
            <p:cNvPr id="216" name="object 75">
              <a:extLst>
                <a:ext uri="{FF2B5EF4-FFF2-40B4-BE49-F238E27FC236}">
                  <a16:creationId xmlns:a16="http://schemas.microsoft.com/office/drawing/2014/main" id="{68AAF59F-009E-024C-9FE0-97CB9F8FDBC3}"/>
                </a:ext>
              </a:extLst>
            </p:cNvPr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6263283" y="9697486"/>
              <a:ext cx="159115" cy="92285"/>
            </a:xfrm>
            <a:prstGeom prst="rect">
              <a:avLst/>
            </a:prstGeom>
          </p:spPr>
        </p:pic>
        <p:pic>
          <p:nvPicPr>
            <p:cNvPr id="217" name="object 76">
              <a:extLst>
                <a:ext uri="{FF2B5EF4-FFF2-40B4-BE49-F238E27FC236}">
                  <a16:creationId xmlns:a16="http://schemas.microsoft.com/office/drawing/2014/main" id="{A44B9B6B-1C21-9549-8BB0-552D2331F61B}"/>
                </a:ext>
              </a:extLst>
            </p:cNvPr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6488516" y="9446551"/>
              <a:ext cx="148566" cy="91473"/>
            </a:xfrm>
            <a:prstGeom prst="rect">
              <a:avLst/>
            </a:prstGeom>
          </p:spPr>
        </p:pic>
        <p:pic>
          <p:nvPicPr>
            <p:cNvPr id="218" name="object 77">
              <a:extLst>
                <a:ext uri="{FF2B5EF4-FFF2-40B4-BE49-F238E27FC236}">
                  <a16:creationId xmlns:a16="http://schemas.microsoft.com/office/drawing/2014/main" id="{1DE78742-7CDB-6C47-A453-B4E62792DA38}"/>
                </a:ext>
              </a:extLst>
            </p:cNvPr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6682085" y="9181969"/>
              <a:ext cx="138393" cy="90211"/>
            </a:xfrm>
            <a:prstGeom prst="rect">
              <a:avLst/>
            </a:prstGeom>
          </p:spPr>
        </p:pic>
        <p:sp>
          <p:nvSpPr>
            <p:cNvPr id="219" name="object 78">
              <a:extLst>
                <a:ext uri="{FF2B5EF4-FFF2-40B4-BE49-F238E27FC236}">
                  <a16:creationId xmlns:a16="http://schemas.microsoft.com/office/drawing/2014/main" id="{F8B2A870-6169-A244-8A09-2F1278673811}"/>
                </a:ext>
              </a:extLst>
            </p:cNvPr>
            <p:cNvSpPr/>
            <p:nvPr/>
          </p:nvSpPr>
          <p:spPr>
            <a:xfrm>
              <a:off x="6844899" y="8951554"/>
              <a:ext cx="111125" cy="43815"/>
            </a:xfrm>
            <a:custGeom>
              <a:avLst/>
              <a:gdLst/>
              <a:ahLst/>
              <a:cxnLst/>
              <a:rect l="l" t="t" r="r" b="b"/>
              <a:pathLst>
                <a:path w="111125" h="43815">
                  <a:moveTo>
                    <a:pt x="110781" y="0"/>
                  </a:moveTo>
                  <a:lnTo>
                    <a:pt x="62479" y="2929"/>
                  </a:lnTo>
                  <a:lnTo>
                    <a:pt x="14177" y="6659"/>
                  </a:lnTo>
                  <a:lnTo>
                    <a:pt x="0" y="33585"/>
                  </a:lnTo>
                  <a:lnTo>
                    <a:pt x="22089" y="36385"/>
                  </a:lnTo>
                  <a:lnTo>
                    <a:pt x="44202" y="38990"/>
                  </a:lnTo>
                  <a:lnTo>
                    <a:pt x="66343" y="41397"/>
                  </a:lnTo>
                  <a:lnTo>
                    <a:pt x="88515" y="43606"/>
                  </a:lnTo>
                  <a:lnTo>
                    <a:pt x="94138" y="32741"/>
                  </a:lnTo>
                  <a:lnTo>
                    <a:pt x="110781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79">
              <a:extLst>
                <a:ext uri="{FF2B5EF4-FFF2-40B4-BE49-F238E27FC236}">
                  <a16:creationId xmlns:a16="http://schemas.microsoft.com/office/drawing/2014/main" id="{57BDEBA3-3F6F-334C-BF13-A202CE5DDA93}"/>
                </a:ext>
              </a:extLst>
            </p:cNvPr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4431310" y="11165840"/>
              <a:ext cx="144653" cy="142715"/>
            </a:xfrm>
            <a:prstGeom prst="rect">
              <a:avLst/>
            </a:prstGeom>
          </p:spPr>
        </p:pic>
        <p:sp>
          <p:nvSpPr>
            <p:cNvPr id="221" name="object 80">
              <a:extLst>
                <a:ext uri="{FF2B5EF4-FFF2-40B4-BE49-F238E27FC236}">
                  <a16:creationId xmlns:a16="http://schemas.microsoft.com/office/drawing/2014/main" id="{FDDCFCF6-7FCA-4A40-AC60-233B17B923C1}"/>
                </a:ext>
              </a:extLst>
            </p:cNvPr>
            <p:cNvSpPr/>
            <p:nvPr/>
          </p:nvSpPr>
          <p:spPr>
            <a:xfrm>
              <a:off x="4486669" y="8992279"/>
              <a:ext cx="2112645" cy="2176145"/>
            </a:xfrm>
            <a:custGeom>
              <a:avLst/>
              <a:gdLst/>
              <a:ahLst/>
              <a:cxnLst/>
              <a:rect l="l" t="t" r="r" b="b"/>
              <a:pathLst>
                <a:path w="2112645" h="2176145">
                  <a:moveTo>
                    <a:pt x="170764" y="2007679"/>
                  </a:moveTo>
                  <a:lnTo>
                    <a:pt x="116636" y="1976932"/>
                  </a:lnTo>
                  <a:lnTo>
                    <a:pt x="98704" y="1966556"/>
                  </a:lnTo>
                  <a:lnTo>
                    <a:pt x="74218" y="2013673"/>
                  </a:lnTo>
                  <a:lnTo>
                    <a:pt x="50736" y="2061235"/>
                  </a:lnTo>
                  <a:lnTo>
                    <a:pt x="28257" y="2109228"/>
                  </a:lnTo>
                  <a:lnTo>
                    <a:pt x="6794" y="2157666"/>
                  </a:lnTo>
                  <a:lnTo>
                    <a:pt x="0" y="2173567"/>
                  </a:lnTo>
                  <a:lnTo>
                    <a:pt x="9194" y="2173935"/>
                  </a:lnTo>
                  <a:lnTo>
                    <a:pt x="36791" y="2174849"/>
                  </a:lnTo>
                  <a:lnTo>
                    <a:pt x="89281" y="2175865"/>
                  </a:lnTo>
                  <a:lnTo>
                    <a:pt x="108445" y="2133308"/>
                  </a:lnTo>
                  <a:lnTo>
                    <a:pt x="128409" y="2091067"/>
                  </a:lnTo>
                  <a:lnTo>
                    <a:pt x="149186" y="2049170"/>
                  </a:lnTo>
                  <a:lnTo>
                    <a:pt x="170764" y="2007679"/>
                  </a:lnTo>
                  <a:close/>
                </a:path>
                <a:path w="2112645" h="2176145">
                  <a:moveTo>
                    <a:pt x="324370" y="1756295"/>
                  </a:moveTo>
                  <a:lnTo>
                    <a:pt x="270002" y="1725549"/>
                  </a:lnTo>
                  <a:lnTo>
                    <a:pt x="251955" y="1715135"/>
                  </a:lnTo>
                  <a:lnTo>
                    <a:pt x="222237" y="1759051"/>
                  </a:lnTo>
                  <a:lnTo>
                    <a:pt x="193497" y="1803501"/>
                  </a:lnTo>
                  <a:lnTo>
                    <a:pt x="165722" y="1848485"/>
                  </a:lnTo>
                  <a:lnTo>
                    <a:pt x="138912" y="1893989"/>
                  </a:lnTo>
                  <a:lnTo>
                    <a:pt x="156845" y="1904365"/>
                  </a:lnTo>
                  <a:lnTo>
                    <a:pt x="210934" y="1935099"/>
                  </a:lnTo>
                  <a:lnTo>
                    <a:pt x="237794" y="1889582"/>
                  </a:lnTo>
                  <a:lnTo>
                    <a:pt x="265658" y="1844598"/>
                  </a:lnTo>
                  <a:lnTo>
                    <a:pt x="294513" y="1800161"/>
                  </a:lnTo>
                  <a:lnTo>
                    <a:pt x="324370" y="1756295"/>
                  </a:lnTo>
                  <a:close/>
                </a:path>
                <a:path w="2112645" h="2176145">
                  <a:moveTo>
                    <a:pt x="509536" y="1522183"/>
                  </a:moveTo>
                  <a:lnTo>
                    <a:pt x="453732" y="1491361"/>
                  </a:lnTo>
                  <a:lnTo>
                    <a:pt x="435229" y="1480908"/>
                  </a:lnTo>
                  <a:lnTo>
                    <a:pt x="400126" y="1521561"/>
                  </a:lnTo>
                  <a:lnTo>
                    <a:pt x="365963" y="1562887"/>
                  </a:lnTo>
                  <a:lnTo>
                    <a:pt x="332752" y="1604835"/>
                  </a:lnTo>
                  <a:lnTo>
                    <a:pt x="300494" y="1647380"/>
                  </a:lnTo>
                  <a:lnTo>
                    <a:pt x="318604" y="1657781"/>
                  </a:lnTo>
                  <a:lnTo>
                    <a:pt x="373278" y="1688566"/>
                  </a:lnTo>
                  <a:lnTo>
                    <a:pt x="405853" y="1645983"/>
                  </a:lnTo>
                  <a:lnTo>
                    <a:pt x="439432" y="1604048"/>
                  </a:lnTo>
                  <a:lnTo>
                    <a:pt x="474002" y="1562773"/>
                  </a:lnTo>
                  <a:lnTo>
                    <a:pt x="509536" y="1522183"/>
                  </a:lnTo>
                  <a:close/>
                </a:path>
                <a:path w="2112645" h="2176145">
                  <a:moveTo>
                    <a:pt x="729564" y="1305648"/>
                  </a:moveTo>
                  <a:lnTo>
                    <a:pt x="690232" y="1285087"/>
                  </a:lnTo>
                  <a:lnTo>
                    <a:pt x="651103" y="1264107"/>
                  </a:lnTo>
                  <a:lnTo>
                    <a:pt x="610044" y="1301432"/>
                  </a:lnTo>
                  <a:lnTo>
                    <a:pt x="569937" y="1339557"/>
                  </a:lnTo>
                  <a:lnTo>
                    <a:pt x="530771" y="1378419"/>
                  </a:lnTo>
                  <a:lnTo>
                    <a:pt x="492582" y="1418018"/>
                  </a:lnTo>
                  <a:lnTo>
                    <a:pt x="511327" y="1428508"/>
                  </a:lnTo>
                  <a:lnTo>
                    <a:pt x="567791" y="1459357"/>
                  </a:lnTo>
                  <a:lnTo>
                    <a:pt x="606729" y="1419745"/>
                  </a:lnTo>
                  <a:lnTo>
                    <a:pt x="646671" y="1380896"/>
                  </a:lnTo>
                  <a:lnTo>
                    <a:pt x="687616" y="1342859"/>
                  </a:lnTo>
                  <a:lnTo>
                    <a:pt x="729564" y="1305648"/>
                  </a:lnTo>
                  <a:close/>
                </a:path>
                <a:path w="2112645" h="2176145">
                  <a:moveTo>
                    <a:pt x="992238" y="1107097"/>
                  </a:moveTo>
                  <a:lnTo>
                    <a:pt x="948931" y="1086358"/>
                  </a:lnTo>
                  <a:lnTo>
                    <a:pt x="905852" y="1065085"/>
                  </a:lnTo>
                  <a:lnTo>
                    <a:pt x="867117" y="1092098"/>
                  </a:lnTo>
                  <a:lnTo>
                    <a:pt x="829005" y="1119733"/>
                  </a:lnTo>
                  <a:lnTo>
                    <a:pt x="791540" y="1147965"/>
                  </a:lnTo>
                  <a:lnTo>
                    <a:pt x="754735" y="1176794"/>
                  </a:lnTo>
                  <a:lnTo>
                    <a:pt x="718566" y="1206195"/>
                  </a:lnTo>
                  <a:lnTo>
                    <a:pt x="758558" y="1227239"/>
                  </a:lnTo>
                  <a:lnTo>
                    <a:pt x="798753" y="1247838"/>
                  </a:lnTo>
                  <a:lnTo>
                    <a:pt x="836079" y="1218412"/>
                  </a:lnTo>
                  <a:lnTo>
                    <a:pt x="874090" y="1189596"/>
                  </a:lnTo>
                  <a:lnTo>
                    <a:pt x="912787" y="1161440"/>
                  </a:lnTo>
                  <a:lnTo>
                    <a:pt x="952169" y="1133932"/>
                  </a:lnTo>
                  <a:lnTo>
                    <a:pt x="992238" y="1107097"/>
                  </a:lnTo>
                  <a:close/>
                </a:path>
                <a:path w="2112645" h="2176145">
                  <a:moveTo>
                    <a:pt x="1284757" y="914539"/>
                  </a:moveTo>
                  <a:lnTo>
                    <a:pt x="1240053" y="895781"/>
                  </a:lnTo>
                  <a:lnTo>
                    <a:pt x="1195590" y="876414"/>
                  </a:lnTo>
                  <a:lnTo>
                    <a:pt x="1153299" y="905725"/>
                  </a:lnTo>
                  <a:lnTo>
                    <a:pt x="1110424" y="934377"/>
                  </a:lnTo>
                  <a:lnTo>
                    <a:pt x="1066952" y="962342"/>
                  </a:lnTo>
                  <a:lnTo>
                    <a:pt x="1013714" y="995248"/>
                  </a:lnTo>
                  <a:lnTo>
                    <a:pt x="986294" y="1012278"/>
                  </a:lnTo>
                  <a:lnTo>
                    <a:pt x="1031011" y="1033665"/>
                  </a:lnTo>
                  <a:lnTo>
                    <a:pt x="1075969" y="1054455"/>
                  </a:lnTo>
                  <a:lnTo>
                    <a:pt x="1118831" y="1027709"/>
                  </a:lnTo>
                  <a:lnTo>
                    <a:pt x="1161122" y="1000340"/>
                  </a:lnTo>
                  <a:lnTo>
                    <a:pt x="1202880" y="972362"/>
                  </a:lnTo>
                  <a:lnTo>
                    <a:pt x="1244079" y="943762"/>
                  </a:lnTo>
                  <a:lnTo>
                    <a:pt x="1284757" y="914539"/>
                  </a:lnTo>
                  <a:close/>
                </a:path>
                <a:path w="2112645" h="2176145">
                  <a:moveTo>
                    <a:pt x="1546682" y="699998"/>
                  </a:moveTo>
                  <a:lnTo>
                    <a:pt x="1502765" y="683958"/>
                  </a:lnTo>
                  <a:lnTo>
                    <a:pt x="1459064" y="667296"/>
                  </a:lnTo>
                  <a:lnTo>
                    <a:pt x="1422996" y="698893"/>
                  </a:lnTo>
                  <a:lnTo>
                    <a:pt x="1386370" y="729945"/>
                  </a:lnTo>
                  <a:lnTo>
                    <a:pt x="1349197" y="760437"/>
                  </a:lnTo>
                  <a:lnTo>
                    <a:pt x="1311478" y="790384"/>
                  </a:lnTo>
                  <a:lnTo>
                    <a:pt x="1273213" y="819759"/>
                  </a:lnTo>
                  <a:lnTo>
                    <a:pt x="1317459" y="838314"/>
                  </a:lnTo>
                  <a:lnTo>
                    <a:pt x="1361935" y="856272"/>
                  </a:lnTo>
                  <a:lnTo>
                    <a:pt x="1399971" y="826109"/>
                  </a:lnTo>
                  <a:lnTo>
                    <a:pt x="1437474" y="795388"/>
                  </a:lnTo>
                  <a:lnTo>
                    <a:pt x="1474431" y="764133"/>
                  </a:lnTo>
                  <a:lnTo>
                    <a:pt x="1510830" y="732332"/>
                  </a:lnTo>
                  <a:lnTo>
                    <a:pt x="1546682" y="699998"/>
                  </a:lnTo>
                  <a:close/>
                </a:path>
                <a:path w="2112645" h="2176145">
                  <a:moveTo>
                    <a:pt x="1775714" y="466115"/>
                  </a:moveTo>
                  <a:lnTo>
                    <a:pt x="1732495" y="452450"/>
                  </a:lnTo>
                  <a:lnTo>
                    <a:pt x="1689493" y="438150"/>
                  </a:lnTo>
                  <a:lnTo>
                    <a:pt x="1658162" y="472401"/>
                  </a:lnTo>
                  <a:lnTo>
                    <a:pt x="1626273" y="506183"/>
                  </a:lnTo>
                  <a:lnTo>
                    <a:pt x="1593837" y="539483"/>
                  </a:lnTo>
                  <a:lnTo>
                    <a:pt x="1560842" y="572287"/>
                  </a:lnTo>
                  <a:lnTo>
                    <a:pt x="1527302" y="604596"/>
                  </a:lnTo>
                  <a:lnTo>
                    <a:pt x="1570799" y="620547"/>
                  </a:lnTo>
                  <a:lnTo>
                    <a:pt x="1614512" y="635889"/>
                  </a:lnTo>
                  <a:lnTo>
                    <a:pt x="1647850" y="602881"/>
                  </a:lnTo>
                  <a:lnTo>
                    <a:pt x="1680641" y="569404"/>
                  </a:lnTo>
                  <a:lnTo>
                    <a:pt x="1712874" y="535457"/>
                  </a:lnTo>
                  <a:lnTo>
                    <a:pt x="1744560" y="501027"/>
                  </a:lnTo>
                  <a:lnTo>
                    <a:pt x="1775714" y="466115"/>
                  </a:lnTo>
                  <a:close/>
                </a:path>
                <a:path w="2112645" h="2176145">
                  <a:moveTo>
                    <a:pt x="1972729" y="216382"/>
                  </a:moveTo>
                  <a:lnTo>
                    <a:pt x="1930146" y="204787"/>
                  </a:lnTo>
                  <a:lnTo>
                    <a:pt x="1887740" y="192532"/>
                  </a:lnTo>
                  <a:lnTo>
                    <a:pt x="1854250" y="237998"/>
                  </a:lnTo>
                  <a:lnTo>
                    <a:pt x="1819884" y="282816"/>
                  </a:lnTo>
                  <a:lnTo>
                    <a:pt x="1784654" y="326986"/>
                  </a:lnTo>
                  <a:lnTo>
                    <a:pt x="1748561" y="370459"/>
                  </a:lnTo>
                  <a:lnTo>
                    <a:pt x="1791398" y="384162"/>
                  </a:lnTo>
                  <a:lnTo>
                    <a:pt x="1834426" y="397217"/>
                  </a:lnTo>
                  <a:lnTo>
                    <a:pt x="1870278" y="352983"/>
                  </a:lnTo>
                  <a:lnTo>
                    <a:pt x="1905292" y="308089"/>
                  </a:lnTo>
                  <a:lnTo>
                    <a:pt x="1939442" y="262559"/>
                  </a:lnTo>
                  <a:lnTo>
                    <a:pt x="1972729" y="216382"/>
                  </a:lnTo>
                  <a:close/>
                </a:path>
                <a:path w="2112645" h="2176145">
                  <a:moveTo>
                    <a:pt x="2112162" y="0"/>
                  </a:moveTo>
                  <a:lnTo>
                    <a:pt x="2084628" y="5016"/>
                  </a:lnTo>
                  <a:lnTo>
                    <a:pt x="2029650" y="15824"/>
                  </a:lnTo>
                  <a:lnTo>
                    <a:pt x="2002193" y="21640"/>
                  </a:lnTo>
                  <a:lnTo>
                    <a:pt x="1986495" y="46672"/>
                  </a:lnTo>
                  <a:lnTo>
                    <a:pt x="1970544" y="71551"/>
                  </a:lnTo>
                  <a:lnTo>
                    <a:pt x="1954339" y="96266"/>
                  </a:lnTo>
                  <a:lnTo>
                    <a:pt x="1937905" y="120802"/>
                  </a:lnTo>
                  <a:lnTo>
                    <a:pt x="1980145" y="132537"/>
                  </a:lnTo>
                  <a:lnTo>
                    <a:pt x="2022576" y="143598"/>
                  </a:lnTo>
                  <a:lnTo>
                    <a:pt x="2045703" y="108204"/>
                  </a:lnTo>
                  <a:lnTo>
                    <a:pt x="2068360" y="72453"/>
                  </a:lnTo>
                  <a:lnTo>
                    <a:pt x="2090508" y="36385"/>
                  </a:lnTo>
                  <a:lnTo>
                    <a:pt x="2112162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2" name="object 81">
              <a:extLst>
                <a:ext uri="{FF2B5EF4-FFF2-40B4-BE49-F238E27FC236}">
                  <a16:creationId xmlns:a16="http://schemas.microsoft.com/office/drawing/2014/main" id="{FBF64936-C632-274A-B21F-A7DED6D27709}"/>
                </a:ext>
              </a:extLst>
            </p:cNvPr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4585376" y="10886256"/>
              <a:ext cx="112237" cy="113692"/>
            </a:xfrm>
            <a:prstGeom prst="rect">
              <a:avLst/>
            </a:prstGeom>
          </p:spPr>
        </p:pic>
        <p:pic>
          <p:nvPicPr>
            <p:cNvPr id="223" name="object 82">
              <a:extLst>
                <a:ext uri="{FF2B5EF4-FFF2-40B4-BE49-F238E27FC236}">
                  <a16:creationId xmlns:a16="http://schemas.microsoft.com/office/drawing/2014/main" id="{34598D46-963E-3547-9102-0FD30624385C}"/>
                </a:ext>
              </a:extLst>
            </p:cNvPr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4738627" y="10639657"/>
              <a:ext cx="121320" cy="108907"/>
            </a:xfrm>
            <a:prstGeom prst="rect">
              <a:avLst/>
            </a:prstGeom>
          </p:spPr>
        </p:pic>
        <p:pic>
          <p:nvPicPr>
            <p:cNvPr id="224" name="object 83">
              <a:extLst>
                <a:ext uri="{FF2B5EF4-FFF2-40B4-BE49-F238E27FC236}">
                  <a16:creationId xmlns:a16="http://schemas.microsoft.com/office/drawing/2014/main" id="{53C6BB93-7803-AE49-9F8A-72D7B7393B63}"/>
                </a:ext>
              </a:extLst>
            </p:cNvPr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4921894" y="10410295"/>
              <a:ext cx="132577" cy="104159"/>
            </a:xfrm>
            <a:prstGeom prst="rect">
              <a:avLst/>
            </a:prstGeom>
          </p:spPr>
        </p:pic>
        <p:pic>
          <p:nvPicPr>
            <p:cNvPr id="225" name="object 84">
              <a:extLst>
                <a:ext uri="{FF2B5EF4-FFF2-40B4-BE49-F238E27FC236}">
                  <a16:creationId xmlns:a16="http://schemas.microsoft.com/office/drawing/2014/main" id="{C91E41FB-AF4F-514F-995E-9AB2880675F6}"/>
                </a:ext>
              </a:extLst>
            </p:cNvPr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5137781" y="10198468"/>
              <a:ext cx="147649" cy="99447"/>
            </a:xfrm>
            <a:prstGeom prst="rect">
              <a:avLst/>
            </a:prstGeom>
          </p:spPr>
        </p:pic>
        <p:pic>
          <p:nvPicPr>
            <p:cNvPr id="226" name="object 85">
              <a:extLst>
                <a:ext uri="{FF2B5EF4-FFF2-40B4-BE49-F238E27FC236}">
                  <a16:creationId xmlns:a16="http://schemas.microsoft.com/office/drawing/2014/main" id="{21A28754-63B1-6C4C-8A7C-107E1279B58C}"/>
                </a:ext>
              </a:extLst>
            </p:cNvPr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5392535" y="10004554"/>
              <a:ext cx="170115" cy="94813"/>
            </a:xfrm>
            <a:prstGeom prst="rect">
              <a:avLst/>
            </a:prstGeom>
          </p:spPr>
        </p:pic>
        <p:pic>
          <p:nvPicPr>
            <p:cNvPr id="227" name="object 86">
              <a:extLst>
                <a:ext uri="{FF2B5EF4-FFF2-40B4-BE49-F238E27FC236}">
                  <a16:creationId xmlns:a16="http://schemas.microsoft.com/office/drawing/2014/main" id="{41F5E0A4-AA23-A64D-BC25-49E8878A2C12}"/>
                </a:ext>
              </a:extLst>
            </p:cNvPr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5682266" y="9812026"/>
              <a:ext cx="166340" cy="94787"/>
            </a:xfrm>
            <a:prstGeom prst="rect">
              <a:avLst/>
            </a:prstGeom>
          </p:spPr>
        </p:pic>
        <p:pic>
          <p:nvPicPr>
            <p:cNvPr id="228" name="object 87">
              <a:extLst>
                <a:ext uri="{FF2B5EF4-FFF2-40B4-BE49-F238E27FC236}">
                  <a16:creationId xmlns:a16="http://schemas.microsoft.com/office/drawing/2014/main" id="{3F44DFD5-AA81-7047-97E3-F43891A0973D}"/>
                </a:ext>
              </a:extLst>
            </p:cNvPr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5945737" y="9596863"/>
              <a:ext cx="155445" cy="95405"/>
            </a:xfrm>
            <a:prstGeom prst="rect">
              <a:avLst/>
            </a:prstGeom>
          </p:spPr>
        </p:pic>
        <p:pic>
          <p:nvPicPr>
            <p:cNvPr id="229" name="object 88">
              <a:extLst>
                <a:ext uri="{FF2B5EF4-FFF2-40B4-BE49-F238E27FC236}">
                  <a16:creationId xmlns:a16="http://schemas.microsoft.com/office/drawing/2014/main" id="{E3A794CA-C1E7-8D41-B363-BADD88B1D4D5}"/>
                </a:ext>
              </a:extLst>
            </p:cNvPr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6176163" y="9362739"/>
              <a:ext cx="144937" cy="95646"/>
            </a:xfrm>
            <a:prstGeom prst="rect">
              <a:avLst/>
            </a:prstGeom>
          </p:spPr>
        </p:pic>
        <p:pic>
          <p:nvPicPr>
            <p:cNvPr id="230" name="object 89">
              <a:extLst>
                <a:ext uri="{FF2B5EF4-FFF2-40B4-BE49-F238E27FC236}">
                  <a16:creationId xmlns:a16="http://schemas.microsoft.com/office/drawing/2014/main" id="{78D23EA0-2E64-474C-AFDB-27DB02C68915}"/>
                </a:ext>
              </a:extLst>
            </p:cNvPr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6374422" y="9113072"/>
              <a:ext cx="134828" cy="95578"/>
            </a:xfrm>
            <a:prstGeom prst="rect">
              <a:avLst/>
            </a:prstGeom>
          </p:spPr>
        </p:pic>
        <p:sp>
          <p:nvSpPr>
            <p:cNvPr id="231" name="object 90">
              <a:extLst>
                <a:ext uri="{FF2B5EF4-FFF2-40B4-BE49-F238E27FC236}">
                  <a16:creationId xmlns:a16="http://schemas.microsoft.com/office/drawing/2014/main" id="{143E5B57-08BC-824B-8BAA-9C22176C799B}"/>
                </a:ext>
              </a:extLst>
            </p:cNvPr>
            <p:cNvSpPr/>
            <p:nvPr/>
          </p:nvSpPr>
          <p:spPr>
            <a:xfrm>
              <a:off x="4268673" y="9108331"/>
              <a:ext cx="1896110" cy="2032000"/>
            </a:xfrm>
            <a:custGeom>
              <a:avLst/>
              <a:gdLst/>
              <a:ahLst/>
              <a:cxnLst/>
              <a:rect l="l" t="t" r="r" b="b"/>
              <a:pathLst>
                <a:path w="1896110" h="2032000">
                  <a:moveTo>
                    <a:pt x="135788" y="1740268"/>
                  </a:moveTo>
                  <a:lnTo>
                    <a:pt x="101409" y="1718132"/>
                  </a:lnTo>
                  <a:lnTo>
                    <a:pt x="82257" y="1769110"/>
                  </a:lnTo>
                  <a:lnTo>
                    <a:pt x="64058" y="1820392"/>
                  </a:lnTo>
                  <a:lnTo>
                    <a:pt x="46812" y="1871980"/>
                  </a:lnTo>
                  <a:lnTo>
                    <a:pt x="30518" y="1923897"/>
                  </a:lnTo>
                  <a:lnTo>
                    <a:pt x="18262" y="1965325"/>
                  </a:lnTo>
                  <a:lnTo>
                    <a:pt x="6604" y="2006917"/>
                  </a:lnTo>
                  <a:lnTo>
                    <a:pt x="0" y="2031644"/>
                  </a:lnTo>
                  <a:lnTo>
                    <a:pt x="3048" y="2023960"/>
                  </a:lnTo>
                  <a:lnTo>
                    <a:pt x="6146" y="2016264"/>
                  </a:lnTo>
                  <a:lnTo>
                    <a:pt x="25425" y="1969820"/>
                  </a:lnTo>
                  <a:lnTo>
                    <a:pt x="42164" y="1931276"/>
                  </a:lnTo>
                  <a:lnTo>
                    <a:pt x="64173" y="1882902"/>
                  </a:lnTo>
                  <a:lnTo>
                    <a:pt x="87109" y="1834946"/>
                  </a:lnTo>
                  <a:lnTo>
                    <a:pt x="110972" y="1787398"/>
                  </a:lnTo>
                  <a:lnTo>
                    <a:pt x="135788" y="1740268"/>
                  </a:lnTo>
                  <a:close/>
                </a:path>
                <a:path w="1896110" h="2032000">
                  <a:moveTo>
                    <a:pt x="289039" y="1488821"/>
                  </a:moveTo>
                  <a:lnTo>
                    <a:pt x="239293" y="1456537"/>
                  </a:lnTo>
                  <a:lnTo>
                    <a:pt x="222834" y="1445666"/>
                  </a:lnTo>
                  <a:lnTo>
                    <a:pt x="199034" y="1493596"/>
                  </a:lnTo>
                  <a:lnTo>
                    <a:pt x="176123" y="1541932"/>
                  </a:lnTo>
                  <a:lnTo>
                    <a:pt x="154114" y="1590636"/>
                  </a:lnTo>
                  <a:lnTo>
                    <a:pt x="133007" y="1639684"/>
                  </a:lnTo>
                  <a:lnTo>
                    <a:pt x="176288" y="1667687"/>
                  </a:lnTo>
                  <a:lnTo>
                    <a:pt x="203136" y="1622259"/>
                  </a:lnTo>
                  <a:lnTo>
                    <a:pt x="230886" y="1577289"/>
                  </a:lnTo>
                  <a:lnTo>
                    <a:pt x="259524" y="1532801"/>
                  </a:lnTo>
                  <a:lnTo>
                    <a:pt x="289039" y="1488821"/>
                  </a:lnTo>
                  <a:close/>
                </a:path>
                <a:path w="1896110" h="2032000">
                  <a:moveTo>
                    <a:pt x="468998" y="1254391"/>
                  </a:moveTo>
                  <a:lnTo>
                    <a:pt x="416166" y="1220470"/>
                  </a:lnTo>
                  <a:lnTo>
                    <a:pt x="398665" y="1208989"/>
                  </a:lnTo>
                  <a:lnTo>
                    <a:pt x="364617" y="1249819"/>
                  </a:lnTo>
                  <a:lnTo>
                    <a:pt x="331368" y="1291247"/>
                  </a:lnTo>
                  <a:lnTo>
                    <a:pt x="298958" y="1333220"/>
                  </a:lnTo>
                  <a:lnTo>
                    <a:pt x="267423" y="1375676"/>
                  </a:lnTo>
                  <a:lnTo>
                    <a:pt x="284759" y="1387144"/>
                  </a:lnTo>
                  <a:lnTo>
                    <a:pt x="337019" y="1421028"/>
                  </a:lnTo>
                  <a:lnTo>
                    <a:pt x="368719" y="1378521"/>
                  </a:lnTo>
                  <a:lnTo>
                    <a:pt x="401281" y="1336573"/>
                  </a:lnTo>
                  <a:lnTo>
                    <a:pt x="434708" y="1295196"/>
                  </a:lnTo>
                  <a:lnTo>
                    <a:pt x="468998" y="1254391"/>
                  </a:lnTo>
                  <a:close/>
                </a:path>
                <a:path w="1896110" h="2032000">
                  <a:moveTo>
                    <a:pt x="676973" y="1037120"/>
                  </a:moveTo>
                  <a:lnTo>
                    <a:pt x="640549" y="1014539"/>
                  </a:lnTo>
                  <a:lnTo>
                    <a:pt x="604329" y="991565"/>
                  </a:lnTo>
                  <a:lnTo>
                    <a:pt x="565467" y="1029220"/>
                  </a:lnTo>
                  <a:lnTo>
                    <a:pt x="527443" y="1067511"/>
                  </a:lnTo>
                  <a:lnTo>
                    <a:pt x="490232" y="1106436"/>
                  </a:lnTo>
                  <a:lnTo>
                    <a:pt x="453859" y="1145971"/>
                  </a:lnTo>
                  <a:lnTo>
                    <a:pt x="489165" y="1168869"/>
                  </a:lnTo>
                  <a:lnTo>
                    <a:pt x="524675" y="1191399"/>
                  </a:lnTo>
                  <a:lnTo>
                    <a:pt x="561467" y="1151839"/>
                  </a:lnTo>
                  <a:lnTo>
                    <a:pt x="599097" y="1112939"/>
                  </a:lnTo>
                  <a:lnTo>
                    <a:pt x="637603" y="1074699"/>
                  </a:lnTo>
                  <a:lnTo>
                    <a:pt x="676973" y="1037120"/>
                  </a:lnTo>
                  <a:close/>
                </a:path>
                <a:path w="1896110" h="2032000">
                  <a:moveTo>
                    <a:pt x="916571" y="837222"/>
                  </a:moveTo>
                  <a:lnTo>
                    <a:pt x="877887" y="814527"/>
                  </a:lnTo>
                  <a:lnTo>
                    <a:pt x="839431" y="791400"/>
                  </a:lnTo>
                  <a:lnTo>
                    <a:pt x="795159" y="825792"/>
                  </a:lnTo>
                  <a:lnTo>
                    <a:pt x="751751" y="860933"/>
                  </a:lnTo>
                  <a:lnTo>
                    <a:pt x="709168" y="896797"/>
                  </a:lnTo>
                  <a:lnTo>
                    <a:pt x="667423" y="933399"/>
                  </a:lnTo>
                  <a:lnTo>
                    <a:pt x="704138" y="956411"/>
                  </a:lnTo>
                  <a:lnTo>
                    <a:pt x="741070" y="979017"/>
                  </a:lnTo>
                  <a:lnTo>
                    <a:pt x="783615" y="942416"/>
                  </a:lnTo>
                  <a:lnTo>
                    <a:pt x="827062" y="906551"/>
                  </a:lnTo>
                  <a:lnTo>
                    <a:pt x="871397" y="871474"/>
                  </a:lnTo>
                  <a:lnTo>
                    <a:pt x="916571" y="837222"/>
                  </a:lnTo>
                  <a:close/>
                </a:path>
                <a:path w="1896110" h="2032000">
                  <a:moveTo>
                    <a:pt x="1193546" y="653897"/>
                  </a:moveTo>
                  <a:lnTo>
                    <a:pt x="1151636" y="631520"/>
                  </a:lnTo>
                  <a:lnTo>
                    <a:pt x="1110005" y="608571"/>
                  </a:lnTo>
                  <a:lnTo>
                    <a:pt x="1042860" y="650049"/>
                  </a:lnTo>
                  <a:lnTo>
                    <a:pt x="998448" y="678713"/>
                  </a:lnTo>
                  <a:lnTo>
                    <a:pt x="954735" y="708075"/>
                  </a:lnTo>
                  <a:lnTo>
                    <a:pt x="911733" y="738136"/>
                  </a:lnTo>
                  <a:lnTo>
                    <a:pt x="951103" y="761339"/>
                  </a:lnTo>
                  <a:lnTo>
                    <a:pt x="990714" y="784059"/>
                  </a:lnTo>
                  <a:lnTo>
                    <a:pt x="1025118" y="760615"/>
                  </a:lnTo>
                  <a:lnTo>
                    <a:pt x="1059967" y="737628"/>
                  </a:lnTo>
                  <a:lnTo>
                    <a:pt x="1095273" y="715098"/>
                  </a:lnTo>
                  <a:lnTo>
                    <a:pt x="1162456" y="673646"/>
                  </a:lnTo>
                  <a:lnTo>
                    <a:pt x="1193546" y="653897"/>
                  </a:lnTo>
                  <a:close/>
                </a:path>
                <a:path w="1896110" h="2032000">
                  <a:moveTo>
                    <a:pt x="1460830" y="458317"/>
                  </a:moveTo>
                  <a:lnTo>
                    <a:pt x="1419644" y="438543"/>
                  </a:lnTo>
                  <a:lnTo>
                    <a:pt x="1378724" y="418198"/>
                  </a:lnTo>
                  <a:lnTo>
                    <a:pt x="1341932" y="447268"/>
                  </a:lnTo>
                  <a:lnTo>
                    <a:pt x="1304582" y="475742"/>
                  </a:lnTo>
                  <a:lnTo>
                    <a:pt x="1266672" y="503605"/>
                  </a:lnTo>
                  <a:lnTo>
                    <a:pt x="1228191" y="530860"/>
                  </a:lnTo>
                  <a:lnTo>
                    <a:pt x="1189164" y="557504"/>
                  </a:lnTo>
                  <a:lnTo>
                    <a:pt x="1230591" y="579666"/>
                  </a:lnTo>
                  <a:lnTo>
                    <a:pt x="1272286" y="601268"/>
                  </a:lnTo>
                  <a:lnTo>
                    <a:pt x="1311097" y="573862"/>
                  </a:lnTo>
                  <a:lnTo>
                    <a:pt x="1349362" y="545858"/>
                  </a:lnTo>
                  <a:lnTo>
                    <a:pt x="1387081" y="517258"/>
                  </a:lnTo>
                  <a:lnTo>
                    <a:pt x="1424228" y="488086"/>
                  </a:lnTo>
                  <a:lnTo>
                    <a:pt x="1460830" y="458317"/>
                  </a:lnTo>
                  <a:close/>
                </a:path>
                <a:path w="1896110" h="2032000">
                  <a:moveTo>
                    <a:pt x="1694637" y="240690"/>
                  </a:moveTo>
                  <a:lnTo>
                    <a:pt x="1654098" y="223088"/>
                  </a:lnTo>
                  <a:lnTo>
                    <a:pt x="1613789" y="204901"/>
                  </a:lnTo>
                  <a:lnTo>
                    <a:pt x="1573758" y="244970"/>
                  </a:lnTo>
                  <a:lnTo>
                    <a:pt x="1532839" y="284226"/>
                  </a:lnTo>
                  <a:lnTo>
                    <a:pt x="1491030" y="322643"/>
                  </a:lnTo>
                  <a:lnTo>
                    <a:pt x="1448333" y="360235"/>
                  </a:lnTo>
                  <a:lnTo>
                    <a:pt x="1489075" y="379933"/>
                  </a:lnTo>
                  <a:lnTo>
                    <a:pt x="1530057" y="399046"/>
                  </a:lnTo>
                  <a:lnTo>
                    <a:pt x="1572526" y="360667"/>
                  </a:lnTo>
                  <a:lnTo>
                    <a:pt x="1614106" y="321487"/>
                  </a:lnTo>
                  <a:lnTo>
                    <a:pt x="1654810" y="281482"/>
                  </a:lnTo>
                  <a:lnTo>
                    <a:pt x="1694637" y="240690"/>
                  </a:lnTo>
                  <a:close/>
                </a:path>
                <a:path w="1896110" h="2032000">
                  <a:moveTo>
                    <a:pt x="1895817" y="4749"/>
                  </a:moveTo>
                  <a:lnTo>
                    <a:pt x="1851520" y="11328"/>
                  </a:lnTo>
                  <a:lnTo>
                    <a:pt x="1787537" y="35166"/>
                  </a:lnTo>
                  <a:lnTo>
                    <a:pt x="1735696" y="71399"/>
                  </a:lnTo>
                  <a:lnTo>
                    <a:pt x="1715427" y="94894"/>
                  </a:lnTo>
                  <a:lnTo>
                    <a:pt x="1694891" y="118160"/>
                  </a:lnTo>
                  <a:lnTo>
                    <a:pt x="1674063" y="141185"/>
                  </a:lnTo>
                  <a:lnTo>
                    <a:pt x="1714207" y="158851"/>
                  </a:lnTo>
                  <a:lnTo>
                    <a:pt x="1754593" y="175907"/>
                  </a:lnTo>
                  <a:lnTo>
                    <a:pt x="1791220" y="134175"/>
                  </a:lnTo>
                  <a:lnTo>
                    <a:pt x="1826971" y="91744"/>
                  </a:lnTo>
                  <a:lnTo>
                    <a:pt x="1861832" y="48602"/>
                  </a:lnTo>
                  <a:lnTo>
                    <a:pt x="1895817" y="4749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2" name="object 91">
              <a:extLst>
                <a:ext uri="{FF2B5EF4-FFF2-40B4-BE49-F238E27FC236}">
                  <a16:creationId xmlns:a16="http://schemas.microsoft.com/office/drawing/2014/main" id="{3906BFDC-B8E1-BB44-AD45-7A709F2CF80B}"/>
                </a:ext>
              </a:extLst>
            </p:cNvPr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4370088" y="10748009"/>
              <a:ext cx="74882" cy="100578"/>
            </a:xfrm>
            <a:prstGeom prst="rect">
              <a:avLst/>
            </a:prstGeom>
          </p:spPr>
        </p:pic>
        <p:pic>
          <p:nvPicPr>
            <p:cNvPr id="233" name="object 92">
              <a:extLst>
                <a:ext uri="{FF2B5EF4-FFF2-40B4-BE49-F238E27FC236}">
                  <a16:creationId xmlns:a16="http://schemas.microsoft.com/office/drawing/2014/main" id="{028B597B-4B5C-7C48-B8ED-9233C1694D35}"/>
                </a:ext>
              </a:extLst>
            </p:cNvPr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4491514" y="10484011"/>
              <a:ext cx="114195" cy="113137"/>
            </a:xfrm>
            <a:prstGeom prst="rect">
              <a:avLst/>
            </a:prstGeom>
          </p:spPr>
        </p:pic>
        <p:pic>
          <p:nvPicPr>
            <p:cNvPr id="234" name="object 93">
              <a:extLst>
                <a:ext uri="{FF2B5EF4-FFF2-40B4-BE49-F238E27FC236}">
                  <a16:creationId xmlns:a16="http://schemas.microsoft.com/office/drawing/2014/main" id="{DC47903E-3E02-974D-BD65-DA50C025593C}"/>
                </a:ext>
              </a:extLst>
            </p:cNvPr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4667340" y="10254300"/>
              <a:ext cx="126011" cy="108415"/>
            </a:xfrm>
            <a:prstGeom prst="rect">
              <a:avLst/>
            </a:prstGeom>
          </p:spPr>
        </p:pic>
        <p:pic>
          <p:nvPicPr>
            <p:cNvPr id="235" name="object 94">
              <a:extLst>
                <a:ext uri="{FF2B5EF4-FFF2-40B4-BE49-F238E27FC236}">
                  <a16:creationId xmlns:a16="http://schemas.microsoft.com/office/drawing/2014/main" id="{217A5075-DBE6-8F4F-B141-7939A3AA30B8}"/>
                </a:ext>
              </a:extLst>
            </p:cNvPr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4873013" y="10041729"/>
              <a:ext cx="136734" cy="103714"/>
            </a:xfrm>
            <a:prstGeom prst="rect">
              <a:avLst/>
            </a:prstGeom>
          </p:spPr>
        </p:pic>
        <p:pic>
          <p:nvPicPr>
            <p:cNvPr id="236" name="object 95">
              <a:extLst>
                <a:ext uri="{FF2B5EF4-FFF2-40B4-BE49-F238E27FC236}">
                  <a16:creationId xmlns:a16="http://schemas.microsoft.com/office/drawing/2014/main" id="{0EB9BF6B-1543-2B44-BFDE-E8D87E919416}"/>
                </a:ext>
              </a:extLst>
            </p:cNvPr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5108112" y="9846454"/>
              <a:ext cx="151283" cy="99085"/>
            </a:xfrm>
            <a:prstGeom prst="rect">
              <a:avLst/>
            </a:prstGeom>
          </p:spPr>
        </p:pic>
        <p:pic>
          <p:nvPicPr>
            <p:cNvPr id="237" name="object 96">
              <a:extLst>
                <a:ext uri="{FF2B5EF4-FFF2-40B4-BE49-F238E27FC236}">
                  <a16:creationId xmlns:a16="http://schemas.microsoft.com/office/drawing/2014/main" id="{A6256C23-3969-9E40-9D1C-E406A86CD31F}"/>
                </a:ext>
              </a:extLst>
            </p:cNvPr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5378684" y="9665825"/>
              <a:ext cx="162272" cy="96400"/>
            </a:xfrm>
            <a:prstGeom prst="rect">
              <a:avLst/>
            </a:prstGeom>
          </p:spPr>
        </p:pic>
        <p:pic>
          <p:nvPicPr>
            <p:cNvPr id="238" name="object 97">
              <a:extLst>
                <a:ext uri="{FF2B5EF4-FFF2-40B4-BE49-F238E27FC236}">
                  <a16:creationId xmlns:a16="http://schemas.microsoft.com/office/drawing/2014/main" id="{98CD0933-9140-1C42-8F45-2672369D7F14}"/>
                </a:ext>
              </a:extLst>
            </p:cNvPr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5647405" y="9468565"/>
              <a:ext cx="151335" cy="98075"/>
            </a:xfrm>
            <a:prstGeom prst="rect">
              <a:avLst/>
            </a:prstGeom>
          </p:spPr>
        </p:pic>
        <p:pic>
          <p:nvPicPr>
            <p:cNvPr id="239" name="object 98">
              <a:extLst>
                <a:ext uri="{FF2B5EF4-FFF2-40B4-BE49-F238E27FC236}">
                  <a16:creationId xmlns:a16="http://schemas.microsoft.com/office/drawing/2014/main" id="{DB429D43-1C0D-FB4D-ABF5-5C3DE8840AA7}"/>
                </a:ext>
              </a:extLst>
            </p:cNvPr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5882467" y="9249514"/>
              <a:ext cx="140801" cy="99499"/>
            </a:xfrm>
            <a:prstGeom prst="rect">
              <a:avLst/>
            </a:prstGeom>
          </p:spPr>
        </p:pic>
        <p:sp>
          <p:nvSpPr>
            <p:cNvPr id="240" name="object 99">
              <a:extLst>
                <a:ext uri="{FF2B5EF4-FFF2-40B4-BE49-F238E27FC236}">
                  <a16:creationId xmlns:a16="http://schemas.microsoft.com/office/drawing/2014/main" id="{857EBAB5-E4FA-8741-A8D4-E006B731CBAB}"/>
                </a:ext>
              </a:extLst>
            </p:cNvPr>
            <p:cNvSpPr/>
            <p:nvPr/>
          </p:nvSpPr>
          <p:spPr>
            <a:xfrm>
              <a:off x="6152299" y="9101048"/>
              <a:ext cx="21590" cy="12065"/>
            </a:xfrm>
            <a:custGeom>
              <a:avLst/>
              <a:gdLst/>
              <a:ahLst/>
              <a:cxnLst/>
              <a:rect l="l" t="t" r="r" b="b"/>
              <a:pathLst>
                <a:path w="21589" h="12065">
                  <a:moveTo>
                    <a:pt x="21261" y="0"/>
                  </a:moveTo>
                  <a:lnTo>
                    <a:pt x="14140" y="2403"/>
                  </a:lnTo>
                  <a:lnTo>
                    <a:pt x="0" y="7272"/>
                  </a:lnTo>
                  <a:lnTo>
                    <a:pt x="12193" y="12025"/>
                  </a:lnTo>
                  <a:lnTo>
                    <a:pt x="21261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1" name="object 100"/>
          <p:cNvSpPr txBox="1">
            <a:spLocks/>
          </p:cNvSpPr>
          <p:nvPr/>
        </p:nvSpPr>
        <p:spPr>
          <a:xfrm>
            <a:off x="804496" y="1464129"/>
            <a:ext cx="18495106" cy="82522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 sz="4500" b="1" i="0">
                <a:solidFill>
                  <a:srgbClr val="231F2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4438313" algn="r">
              <a:spcBef>
                <a:spcPts val="135"/>
              </a:spcBef>
            </a:pPr>
            <a:r>
              <a:rPr lang="de-DE" sz="5250" spc="-10" dirty="0" err="1">
                <a:solidFill>
                  <a:srgbClr val="C00000"/>
                </a:solidFill>
              </a:rPr>
              <a:t>Contact</a:t>
            </a:r>
            <a:endParaRPr lang="de-DE" sz="5250" spc="-1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OS">
      <a:dk1>
        <a:sysClr val="windowText" lastClr="000000"/>
      </a:dk1>
      <a:lt1>
        <a:sysClr val="window" lastClr="FFFFFF"/>
      </a:lt1>
      <a:dk2>
        <a:srgbClr val="6E6E6E"/>
      </a:dk2>
      <a:lt2>
        <a:srgbClr val="F8F8F8"/>
      </a:lt2>
      <a:accent1>
        <a:srgbClr val="B7002B"/>
      </a:accent1>
      <a:accent2>
        <a:srgbClr val="F39100"/>
      </a:accent2>
      <a:accent3>
        <a:srgbClr val="6E6E6E"/>
      </a:accent3>
      <a:accent4>
        <a:srgbClr val="007662"/>
      </a:accent4>
      <a:accent5>
        <a:srgbClr val="FFFF00"/>
      </a:accent5>
      <a:accent6>
        <a:srgbClr val="92D050"/>
      </a:accent6>
      <a:hlink>
        <a:srgbClr val="00B0F0"/>
      </a:hlink>
      <a:folHlink>
        <a:srgbClr val="7030A0"/>
      </a:folHlink>
    </a:clrScheme>
    <a:fontScheme name="ID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IDOS_Design</Template>
  <TotalTime>0</TotalTime>
  <Words>898</Words>
  <Application>Microsoft Office PowerPoint</Application>
  <PresentationFormat>Custom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Office Theme</vt:lpstr>
      <vt:lpstr>African Refugee Women and Gendered (In)visibility</vt:lpstr>
      <vt:lpstr>Gender and Cultural Heterogeneity in Africa</vt:lpstr>
      <vt:lpstr>Women, History and Political Agency</vt:lpstr>
      <vt:lpstr>Gender and Forced Displacement</vt:lpstr>
      <vt:lpstr>Essentialism and Gendered Visibility</vt:lpstr>
      <vt:lpstr>Gendered Invisibilities</vt:lpstr>
      <vt:lpstr>Gender, Flight, and Mediation by Other Variables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consetetur sadipscing elitr, sed diam nonumy eirmod tempor invidunt ut labore et dolore</dc:title>
  <dc:creator>Keiser, Michaela</dc:creator>
  <cp:lastModifiedBy>rosejaji rosejaji</cp:lastModifiedBy>
  <cp:revision>58</cp:revision>
  <dcterms:created xsi:type="dcterms:W3CDTF">2022-04-06T14:07:40Z</dcterms:created>
  <dcterms:modified xsi:type="dcterms:W3CDTF">2024-03-27T18:42:59Z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2022-04-06T00:00:00Z</vt:filetime>
  </property>
</Properties>
</file>